
<file path=[Content_Types].xml><?xml version="1.0" encoding="utf-8"?>
<Types xmlns="http://schemas.openxmlformats.org/package/2006/content-types">
  <Default Extension="png" ContentType="image/png"/>
  <Default Extension="tm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5143500" type="screen16x9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3923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Jessica Swann" initials="JS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36462"/>
    <a:srgbClr val="33AEB0"/>
    <a:srgbClr val="7C8EBA"/>
    <a:srgbClr val="64B287"/>
    <a:srgbClr val="9E9F9E"/>
    <a:srgbClr val="F9C85E"/>
    <a:srgbClr val="C77063"/>
    <a:srgbClr val="009FDA"/>
    <a:srgbClr val="FF0000"/>
    <a:srgbClr val="00A49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246" autoAdjust="0"/>
    <p:restoredTop sz="89627" autoAdjust="0"/>
  </p:normalViewPr>
  <p:slideViewPr>
    <p:cSldViewPr>
      <p:cViewPr varScale="1">
        <p:scale>
          <a:sx n="74" d="100"/>
          <a:sy n="74" d="100"/>
        </p:scale>
        <p:origin x="72" y="54"/>
      </p:cViewPr>
      <p:guideLst>
        <p:guide orient="horz" pos="1620"/>
        <p:guide pos="392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-199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4C4606-B667-4147-8DE5-670D54AD58EC}" type="datetimeFigureOut">
              <a:rPr lang="en-GB" smtClean="0"/>
              <a:t>05/02/2018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D1061D-3B39-4851-A1D4-C54C621415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844030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b="0" i="0">
                <a:latin typeface="PT Sans Regular" charset="-52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b="0" i="0" smtClean="0">
                <a:latin typeface="PT Sans Regular" charset="-52"/>
              </a:defRPr>
            </a:lvl1pPr>
          </a:lstStyle>
          <a:p>
            <a:pPr>
              <a:defRPr/>
            </a:pPr>
            <a:fld id="{BEE2F0A8-4F56-4E5A-8F40-28A0FE305CD1}" type="datetimeFigureOut">
              <a:rPr lang="en-GB" smtClean="0"/>
              <a:pPr>
                <a:defRPr/>
              </a:pPr>
              <a:t>05/02/2018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dirty="0" smtClean="0"/>
              <a:t>Click to edit Master text styles</a:t>
            </a:r>
          </a:p>
          <a:p>
            <a:pPr lvl="1"/>
            <a:r>
              <a:rPr lang="en-US" noProof="0" dirty="0" smtClean="0"/>
              <a:t>Second level</a:t>
            </a:r>
          </a:p>
          <a:p>
            <a:pPr lvl="2"/>
            <a:r>
              <a:rPr lang="en-US" noProof="0" dirty="0" smtClean="0"/>
              <a:t>Third level</a:t>
            </a:r>
          </a:p>
          <a:p>
            <a:pPr lvl="3"/>
            <a:r>
              <a:rPr lang="en-US" noProof="0" dirty="0" smtClean="0"/>
              <a:t>Fourth level</a:t>
            </a:r>
          </a:p>
          <a:p>
            <a:pPr lvl="4"/>
            <a:r>
              <a:rPr lang="en-US" noProof="0" dirty="0" smtClean="0"/>
              <a:t>Fifth level</a:t>
            </a:r>
            <a:endParaRPr lang="en-GB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b="0" i="0">
                <a:latin typeface="PT Sans Regular" charset="-52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b="0" i="0" smtClean="0">
                <a:latin typeface="PT Sans Regular" charset="-52"/>
              </a:defRPr>
            </a:lvl1pPr>
          </a:lstStyle>
          <a:p>
            <a:pPr>
              <a:defRPr/>
            </a:pPr>
            <a:fld id="{D4715957-C743-474F-A721-238E58D0E9D5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344507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b="0" i="0" kern="1200">
        <a:solidFill>
          <a:schemeClr val="tx1"/>
        </a:solidFill>
        <a:latin typeface="PT Sans Regular" charset="-52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b="0" i="0" kern="1200">
        <a:solidFill>
          <a:schemeClr val="tx1"/>
        </a:solidFill>
        <a:latin typeface="PT Sans Regular" charset="-52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b="0" i="0" kern="1200">
        <a:solidFill>
          <a:schemeClr val="tx1"/>
        </a:solidFill>
        <a:latin typeface="PT Sans Regular" charset="-52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b="0" i="0" kern="1200">
        <a:solidFill>
          <a:schemeClr val="tx1"/>
        </a:solidFill>
        <a:latin typeface="PT Sans Regular" charset="-52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b="0" i="0" kern="1200">
        <a:solidFill>
          <a:schemeClr val="tx1"/>
        </a:solidFill>
        <a:latin typeface="PT Sans Regular" charset="-52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Content Placeholder 20"/>
          <p:cNvSpPr>
            <a:spLocks noGrp="1"/>
          </p:cNvSpPr>
          <p:nvPr>
            <p:ph sz="quarter" idx="14"/>
          </p:nvPr>
        </p:nvSpPr>
        <p:spPr>
          <a:xfrm>
            <a:off x="5292081" y="2571750"/>
            <a:ext cx="3456384" cy="72008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000" b="0" i="0">
                <a:solidFill>
                  <a:schemeClr val="bg1">
                    <a:lumMod val="75000"/>
                  </a:schemeClr>
                </a:solidFill>
                <a:latin typeface="PT Sans Regular" charset="-52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8" name="Picture Placeholder 5"/>
          <p:cNvSpPr>
            <a:spLocks noGrp="1"/>
          </p:cNvSpPr>
          <p:nvPr>
            <p:ph type="pic" sz="quarter" idx="10"/>
          </p:nvPr>
        </p:nvSpPr>
        <p:spPr>
          <a:xfrm>
            <a:off x="-2196752" y="-379227"/>
            <a:ext cx="7596259" cy="7121841"/>
          </a:xfrm>
          <a:custGeom>
            <a:avLst/>
            <a:gdLst>
              <a:gd name="connsiteX0" fmla="*/ 0 w 5724525"/>
              <a:gd name="connsiteY0" fmla="*/ 1889310 h 5161788"/>
              <a:gd name="connsiteX1" fmla="*/ 766980 w 5724525"/>
              <a:gd name="connsiteY1" fmla="*/ 691584 h 5161788"/>
              <a:gd name="connsiteX2" fmla="*/ 2095282 w 5724525"/>
              <a:gd name="connsiteY2" fmla="*/ 0 h 5161788"/>
              <a:gd name="connsiteX3" fmla="*/ 3629243 w 5724525"/>
              <a:gd name="connsiteY3" fmla="*/ 0 h 5161788"/>
              <a:gd name="connsiteX4" fmla="*/ 4957545 w 5724525"/>
              <a:gd name="connsiteY4" fmla="*/ 691584 h 5161788"/>
              <a:gd name="connsiteX5" fmla="*/ 5724525 w 5724525"/>
              <a:gd name="connsiteY5" fmla="*/ 1889310 h 5161788"/>
              <a:gd name="connsiteX6" fmla="*/ 5724525 w 5724525"/>
              <a:gd name="connsiteY6" fmla="*/ 3272478 h 5161788"/>
              <a:gd name="connsiteX7" fmla="*/ 4957545 w 5724525"/>
              <a:gd name="connsiteY7" fmla="*/ 4470204 h 5161788"/>
              <a:gd name="connsiteX8" fmla="*/ 3629243 w 5724525"/>
              <a:gd name="connsiteY8" fmla="*/ 5161788 h 5161788"/>
              <a:gd name="connsiteX9" fmla="*/ 2095282 w 5724525"/>
              <a:gd name="connsiteY9" fmla="*/ 5161788 h 5161788"/>
              <a:gd name="connsiteX10" fmla="*/ 766980 w 5724525"/>
              <a:gd name="connsiteY10" fmla="*/ 4470204 h 5161788"/>
              <a:gd name="connsiteX11" fmla="*/ 0 w 5724525"/>
              <a:gd name="connsiteY11" fmla="*/ 3272478 h 5161788"/>
              <a:gd name="connsiteX12" fmla="*/ 0 w 5724525"/>
              <a:gd name="connsiteY12" fmla="*/ 1889310 h 5161788"/>
              <a:gd name="connsiteX0" fmla="*/ 0 w 5724525"/>
              <a:gd name="connsiteY0" fmla="*/ 1889310 h 5161788"/>
              <a:gd name="connsiteX1" fmla="*/ 766980 w 5724525"/>
              <a:gd name="connsiteY1" fmla="*/ 691584 h 5161788"/>
              <a:gd name="connsiteX2" fmla="*/ 2095282 w 5724525"/>
              <a:gd name="connsiteY2" fmla="*/ 0 h 5161788"/>
              <a:gd name="connsiteX3" fmla="*/ 3629243 w 5724525"/>
              <a:gd name="connsiteY3" fmla="*/ 0 h 5161788"/>
              <a:gd name="connsiteX4" fmla="*/ 5716497 w 5724525"/>
              <a:gd name="connsiteY4" fmla="*/ 24072 h 5161788"/>
              <a:gd name="connsiteX5" fmla="*/ 5724525 w 5724525"/>
              <a:gd name="connsiteY5" fmla="*/ 1889310 h 5161788"/>
              <a:gd name="connsiteX6" fmla="*/ 5724525 w 5724525"/>
              <a:gd name="connsiteY6" fmla="*/ 3272478 h 5161788"/>
              <a:gd name="connsiteX7" fmla="*/ 4957545 w 5724525"/>
              <a:gd name="connsiteY7" fmla="*/ 4470204 h 5161788"/>
              <a:gd name="connsiteX8" fmla="*/ 3629243 w 5724525"/>
              <a:gd name="connsiteY8" fmla="*/ 5161788 h 5161788"/>
              <a:gd name="connsiteX9" fmla="*/ 2095282 w 5724525"/>
              <a:gd name="connsiteY9" fmla="*/ 5161788 h 5161788"/>
              <a:gd name="connsiteX10" fmla="*/ 766980 w 5724525"/>
              <a:gd name="connsiteY10" fmla="*/ 4470204 h 5161788"/>
              <a:gd name="connsiteX11" fmla="*/ 0 w 5724525"/>
              <a:gd name="connsiteY11" fmla="*/ 3272478 h 5161788"/>
              <a:gd name="connsiteX12" fmla="*/ 0 w 5724525"/>
              <a:gd name="connsiteY12" fmla="*/ 1889310 h 5161788"/>
              <a:gd name="connsiteX0" fmla="*/ 0 w 5724525"/>
              <a:gd name="connsiteY0" fmla="*/ 1889310 h 5161788"/>
              <a:gd name="connsiteX1" fmla="*/ 766980 w 5724525"/>
              <a:gd name="connsiteY1" fmla="*/ 691584 h 5161788"/>
              <a:gd name="connsiteX2" fmla="*/ 1994698 w 5724525"/>
              <a:gd name="connsiteY2" fmla="*/ 338328 h 5161788"/>
              <a:gd name="connsiteX3" fmla="*/ 3629243 w 5724525"/>
              <a:gd name="connsiteY3" fmla="*/ 0 h 5161788"/>
              <a:gd name="connsiteX4" fmla="*/ 5716497 w 5724525"/>
              <a:gd name="connsiteY4" fmla="*/ 24072 h 5161788"/>
              <a:gd name="connsiteX5" fmla="*/ 5724525 w 5724525"/>
              <a:gd name="connsiteY5" fmla="*/ 1889310 h 5161788"/>
              <a:gd name="connsiteX6" fmla="*/ 5724525 w 5724525"/>
              <a:gd name="connsiteY6" fmla="*/ 3272478 h 5161788"/>
              <a:gd name="connsiteX7" fmla="*/ 4957545 w 5724525"/>
              <a:gd name="connsiteY7" fmla="*/ 4470204 h 5161788"/>
              <a:gd name="connsiteX8" fmla="*/ 3629243 w 5724525"/>
              <a:gd name="connsiteY8" fmla="*/ 5161788 h 5161788"/>
              <a:gd name="connsiteX9" fmla="*/ 2095282 w 5724525"/>
              <a:gd name="connsiteY9" fmla="*/ 5161788 h 5161788"/>
              <a:gd name="connsiteX10" fmla="*/ 766980 w 5724525"/>
              <a:gd name="connsiteY10" fmla="*/ 4470204 h 5161788"/>
              <a:gd name="connsiteX11" fmla="*/ 0 w 5724525"/>
              <a:gd name="connsiteY11" fmla="*/ 3272478 h 5161788"/>
              <a:gd name="connsiteX12" fmla="*/ 0 w 5724525"/>
              <a:gd name="connsiteY12" fmla="*/ 1889310 h 5161788"/>
              <a:gd name="connsiteX0" fmla="*/ 988668 w 6713193"/>
              <a:gd name="connsiteY0" fmla="*/ 1889310 h 5161788"/>
              <a:gd name="connsiteX1" fmla="*/ 0 w 6713193"/>
              <a:gd name="connsiteY1" fmla="*/ 1642560 h 5161788"/>
              <a:gd name="connsiteX2" fmla="*/ 2983366 w 6713193"/>
              <a:gd name="connsiteY2" fmla="*/ 338328 h 5161788"/>
              <a:gd name="connsiteX3" fmla="*/ 4617911 w 6713193"/>
              <a:gd name="connsiteY3" fmla="*/ 0 h 5161788"/>
              <a:gd name="connsiteX4" fmla="*/ 6705165 w 6713193"/>
              <a:gd name="connsiteY4" fmla="*/ 24072 h 5161788"/>
              <a:gd name="connsiteX5" fmla="*/ 6713193 w 6713193"/>
              <a:gd name="connsiteY5" fmla="*/ 1889310 h 5161788"/>
              <a:gd name="connsiteX6" fmla="*/ 6713193 w 6713193"/>
              <a:gd name="connsiteY6" fmla="*/ 3272478 h 5161788"/>
              <a:gd name="connsiteX7" fmla="*/ 5946213 w 6713193"/>
              <a:gd name="connsiteY7" fmla="*/ 4470204 h 5161788"/>
              <a:gd name="connsiteX8" fmla="*/ 4617911 w 6713193"/>
              <a:gd name="connsiteY8" fmla="*/ 5161788 h 5161788"/>
              <a:gd name="connsiteX9" fmla="*/ 3083950 w 6713193"/>
              <a:gd name="connsiteY9" fmla="*/ 5161788 h 5161788"/>
              <a:gd name="connsiteX10" fmla="*/ 1755648 w 6713193"/>
              <a:gd name="connsiteY10" fmla="*/ 4470204 h 5161788"/>
              <a:gd name="connsiteX11" fmla="*/ 988668 w 6713193"/>
              <a:gd name="connsiteY11" fmla="*/ 3272478 h 5161788"/>
              <a:gd name="connsiteX12" fmla="*/ 988668 w 6713193"/>
              <a:gd name="connsiteY12" fmla="*/ 1889310 h 5161788"/>
              <a:gd name="connsiteX0" fmla="*/ 988668 w 6713193"/>
              <a:gd name="connsiteY0" fmla="*/ 1889310 h 5161788"/>
              <a:gd name="connsiteX1" fmla="*/ 0 w 6713193"/>
              <a:gd name="connsiteY1" fmla="*/ 1642560 h 5161788"/>
              <a:gd name="connsiteX2" fmla="*/ 1017406 w 6713193"/>
              <a:gd name="connsiteY2" fmla="*/ 822960 h 5161788"/>
              <a:gd name="connsiteX3" fmla="*/ 4617911 w 6713193"/>
              <a:gd name="connsiteY3" fmla="*/ 0 h 5161788"/>
              <a:gd name="connsiteX4" fmla="*/ 6705165 w 6713193"/>
              <a:gd name="connsiteY4" fmla="*/ 24072 h 5161788"/>
              <a:gd name="connsiteX5" fmla="*/ 6713193 w 6713193"/>
              <a:gd name="connsiteY5" fmla="*/ 1889310 h 5161788"/>
              <a:gd name="connsiteX6" fmla="*/ 6713193 w 6713193"/>
              <a:gd name="connsiteY6" fmla="*/ 3272478 h 5161788"/>
              <a:gd name="connsiteX7" fmla="*/ 5946213 w 6713193"/>
              <a:gd name="connsiteY7" fmla="*/ 4470204 h 5161788"/>
              <a:gd name="connsiteX8" fmla="*/ 4617911 w 6713193"/>
              <a:gd name="connsiteY8" fmla="*/ 5161788 h 5161788"/>
              <a:gd name="connsiteX9" fmla="*/ 3083950 w 6713193"/>
              <a:gd name="connsiteY9" fmla="*/ 5161788 h 5161788"/>
              <a:gd name="connsiteX10" fmla="*/ 1755648 w 6713193"/>
              <a:gd name="connsiteY10" fmla="*/ 4470204 h 5161788"/>
              <a:gd name="connsiteX11" fmla="*/ 988668 w 6713193"/>
              <a:gd name="connsiteY11" fmla="*/ 3272478 h 5161788"/>
              <a:gd name="connsiteX12" fmla="*/ 988668 w 6713193"/>
              <a:gd name="connsiteY12" fmla="*/ 1889310 h 5161788"/>
              <a:gd name="connsiteX0" fmla="*/ 1912212 w 6713193"/>
              <a:gd name="connsiteY0" fmla="*/ 3324918 h 5161788"/>
              <a:gd name="connsiteX1" fmla="*/ 0 w 6713193"/>
              <a:gd name="connsiteY1" fmla="*/ 1642560 h 5161788"/>
              <a:gd name="connsiteX2" fmla="*/ 1017406 w 6713193"/>
              <a:gd name="connsiteY2" fmla="*/ 822960 h 5161788"/>
              <a:gd name="connsiteX3" fmla="*/ 4617911 w 6713193"/>
              <a:gd name="connsiteY3" fmla="*/ 0 h 5161788"/>
              <a:gd name="connsiteX4" fmla="*/ 6705165 w 6713193"/>
              <a:gd name="connsiteY4" fmla="*/ 24072 h 5161788"/>
              <a:gd name="connsiteX5" fmla="*/ 6713193 w 6713193"/>
              <a:gd name="connsiteY5" fmla="*/ 1889310 h 5161788"/>
              <a:gd name="connsiteX6" fmla="*/ 6713193 w 6713193"/>
              <a:gd name="connsiteY6" fmla="*/ 3272478 h 5161788"/>
              <a:gd name="connsiteX7" fmla="*/ 5946213 w 6713193"/>
              <a:gd name="connsiteY7" fmla="*/ 4470204 h 5161788"/>
              <a:gd name="connsiteX8" fmla="*/ 4617911 w 6713193"/>
              <a:gd name="connsiteY8" fmla="*/ 5161788 h 5161788"/>
              <a:gd name="connsiteX9" fmla="*/ 3083950 w 6713193"/>
              <a:gd name="connsiteY9" fmla="*/ 5161788 h 5161788"/>
              <a:gd name="connsiteX10" fmla="*/ 1755648 w 6713193"/>
              <a:gd name="connsiteY10" fmla="*/ 4470204 h 5161788"/>
              <a:gd name="connsiteX11" fmla="*/ 988668 w 6713193"/>
              <a:gd name="connsiteY11" fmla="*/ 3272478 h 5161788"/>
              <a:gd name="connsiteX12" fmla="*/ 1912212 w 6713193"/>
              <a:gd name="connsiteY12" fmla="*/ 3324918 h 5161788"/>
              <a:gd name="connsiteX0" fmla="*/ 924660 w 5725641"/>
              <a:gd name="connsiteY0" fmla="*/ 3324918 h 5161788"/>
              <a:gd name="connsiteX1" fmla="*/ 0 w 5725641"/>
              <a:gd name="connsiteY1" fmla="*/ 2282640 h 5161788"/>
              <a:gd name="connsiteX2" fmla="*/ 29854 w 5725641"/>
              <a:gd name="connsiteY2" fmla="*/ 822960 h 5161788"/>
              <a:gd name="connsiteX3" fmla="*/ 3630359 w 5725641"/>
              <a:gd name="connsiteY3" fmla="*/ 0 h 5161788"/>
              <a:gd name="connsiteX4" fmla="*/ 5717613 w 5725641"/>
              <a:gd name="connsiteY4" fmla="*/ 24072 h 5161788"/>
              <a:gd name="connsiteX5" fmla="*/ 5725641 w 5725641"/>
              <a:gd name="connsiteY5" fmla="*/ 1889310 h 5161788"/>
              <a:gd name="connsiteX6" fmla="*/ 5725641 w 5725641"/>
              <a:gd name="connsiteY6" fmla="*/ 3272478 h 5161788"/>
              <a:gd name="connsiteX7" fmla="*/ 4958661 w 5725641"/>
              <a:gd name="connsiteY7" fmla="*/ 4470204 h 5161788"/>
              <a:gd name="connsiteX8" fmla="*/ 3630359 w 5725641"/>
              <a:gd name="connsiteY8" fmla="*/ 5161788 h 5161788"/>
              <a:gd name="connsiteX9" fmla="*/ 2096398 w 5725641"/>
              <a:gd name="connsiteY9" fmla="*/ 5161788 h 5161788"/>
              <a:gd name="connsiteX10" fmla="*/ 768096 w 5725641"/>
              <a:gd name="connsiteY10" fmla="*/ 4470204 h 5161788"/>
              <a:gd name="connsiteX11" fmla="*/ 1116 w 5725641"/>
              <a:gd name="connsiteY11" fmla="*/ 3272478 h 5161788"/>
              <a:gd name="connsiteX12" fmla="*/ 924660 w 5725641"/>
              <a:gd name="connsiteY12" fmla="*/ 3324918 h 5161788"/>
              <a:gd name="connsiteX0" fmla="*/ 941832 w 5742813"/>
              <a:gd name="connsiteY0" fmla="*/ 3324918 h 5161788"/>
              <a:gd name="connsiteX1" fmla="*/ 17172 w 5742813"/>
              <a:gd name="connsiteY1" fmla="*/ 2282640 h 5161788"/>
              <a:gd name="connsiteX2" fmla="*/ 47026 w 5742813"/>
              <a:gd name="connsiteY2" fmla="*/ 822960 h 5161788"/>
              <a:gd name="connsiteX3" fmla="*/ 3647531 w 5742813"/>
              <a:gd name="connsiteY3" fmla="*/ 0 h 5161788"/>
              <a:gd name="connsiteX4" fmla="*/ 5734785 w 5742813"/>
              <a:gd name="connsiteY4" fmla="*/ 24072 h 5161788"/>
              <a:gd name="connsiteX5" fmla="*/ 5742813 w 5742813"/>
              <a:gd name="connsiteY5" fmla="*/ 1889310 h 5161788"/>
              <a:gd name="connsiteX6" fmla="*/ 5742813 w 5742813"/>
              <a:gd name="connsiteY6" fmla="*/ 3272478 h 5161788"/>
              <a:gd name="connsiteX7" fmla="*/ 4975833 w 5742813"/>
              <a:gd name="connsiteY7" fmla="*/ 4470204 h 5161788"/>
              <a:gd name="connsiteX8" fmla="*/ 3647531 w 5742813"/>
              <a:gd name="connsiteY8" fmla="*/ 5161788 h 5161788"/>
              <a:gd name="connsiteX9" fmla="*/ 2113570 w 5742813"/>
              <a:gd name="connsiteY9" fmla="*/ 5161788 h 5161788"/>
              <a:gd name="connsiteX10" fmla="*/ 785268 w 5742813"/>
              <a:gd name="connsiteY10" fmla="*/ 4470204 h 5161788"/>
              <a:gd name="connsiteX11" fmla="*/ 0 w 5742813"/>
              <a:gd name="connsiteY11" fmla="*/ 3555942 h 5161788"/>
              <a:gd name="connsiteX12" fmla="*/ 941832 w 5742813"/>
              <a:gd name="connsiteY12" fmla="*/ 3324918 h 5161788"/>
              <a:gd name="connsiteX0" fmla="*/ 952092 w 5753073"/>
              <a:gd name="connsiteY0" fmla="*/ 3324918 h 5161788"/>
              <a:gd name="connsiteX1" fmla="*/ 27432 w 5753073"/>
              <a:gd name="connsiteY1" fmla="*/ 2282640 h 5161788"/>
              <a:gd name="connsiteX2" fmla="*/ 57286 w 5753073"/>
              <a:gd name="connsiteY2" fmla="*/ 822960 h 5161788"/>
              <a:gd name="connsiteX3" fmla="*/ 3657791 w 5753073"/>
              <a:gd name="connsiteY3" fmla="*/ 0 h 5161788"/>
              <a:gd name="connsiteX4" fmla="*/ 5745045 w 5753073"/>
              <a:gd name="connsiteY4" fmla="*/ 24072 h 5161788"/>
              <a:gd name="connsiteX5" fmla="*/ 5753073 w 5753073"/>
              <a:gd name="connsiteY5" fmla="*/ 1889310 h 5161788"/>
              <a:gd name="connsiteX6" fmla="*/ 5753073 w 5753073"/>
              <a:gd name="connsiteY6" fmla="*/ 3272478 h 5161788"/>
              <a:gd name="connsiteX7" fmla="*/ 4986093 w 5753073"/>
              <a:gd name="connsiteY7" fmla="*/ 4470204 h 5161788"/>
              <a:gd name="connsiteX8" fmla="*/ 3657791 w 5753073"/>
              <a:gd name="connsiteY8" fmla="*/ 5161788 h 5161788"/>
              <a:gd name="connsiteX9" fmla="*/ 2123830 w 5753073"/>
              <a:gd name="connsiteY9" fmla="*/ 5161788 h 5161788"/>
              <a:gd name="connsiteX10" fmla="*/ 0 w 5753073"/>
              <a:gd name="connsiteY10" fmla="*/ 5137716 h 5161788"/>
              <a:gd name="connsiteX11" fmla="*/ 10260 w 5753073"/>
              <a:gd name="connsiteY11" fmla="*/ 3555942 h 5161788"/>
              <a:gd name="connsiteX12" fmla="*/ 952092 w 5753073"/>
              <a:gd name="connsiteY12" fmla="*/ 3324918 h 5161788"/>
              <a:gd name="connsiteX0" fmla="*/ 952092 w 5753073"/>
              <a:gd name="connsiteY0" fmla="*/ 3324918 h 5161788"/>
              <a:gd name="connsiteX1" fmla="*/ 27432 w 5753073"/>
              <a:gd name="connsiteY1" fmla="*/ 2282640 h 5161788"/>
              <a:gd name="connsiteX2" fmla="*/ 57286 w 5753073"/>
              <a:gd name="connsiteY2" fmla="*/ 822960 h 5161788"/>
              <a:gd name="connsiteX3" fmla="*/ 3657791 w 5753073"/>
              <a:gd name="connsiteY3" fmla="*/ 0 h 5161788"/>
              <a:gd name="connsiteX4" fmla="*/ 5745045 w 5753073"/>
              <a:gd name="connsiteY4" fmla="*/ 24072 h 5161788"/>
              <a:gd name="connsiteX5" fmla="*/ 5753073 w 5753073"/>
              <a:gd name="connsiteY5" fmla="*/ 1889310 h 5161788"/>
              <a:gd name="connsiteX6" fmla="*/ 5753073 w 5753073"/>
              <a:gd name="connsiteY6" fmla="*/ 3272478 h 5161788"/>
              <a:gd name="connsiteX7" fmla="*/ 4986093 w 5753073"/>
              <a:gd name="connsiteY7" fmla="*/ 4470204 h 5161788"/>
              <a:gd name="connsiteX8" fmla="*/ 3657791 w 5753073"/>
              <a:gd name="connsiteY8" fmla="*/ 5161788 h 5161788"/>
              <a:gd name="connsiteX9" fmla="*/ 962542 w 5753073"/>
              <a:gd name="connsiteY9" fmla="*/ 5143500 h 5161788"/>
              <a:gd name="connsiteX10" fmla="*/ 0 w 5753073"/>
              <a:gd name="connsiteY10" fmla="*/ 5137716 h 5161788"/>
              <a:gd name="connsiteX11" fmla="*/ 10260 w 5753073"/>
              <a:gd name="connsiteY11" fmla="*/ 3555942 h 5161788"/>
              <a:gd name="connsiteX12" fmla="*/ 952092 w 5753073"/>
              <a:gd name="connsiteY12" fmla="*/ 3324918 h 5161788"/>
              <a:gd name="connsiteX0" fmla="*/ 952092 w 5753073"/>
              <a:gd name="connsiteY0" fmla="*/ 3324918 h 5143500"/>
              <a:gd name="connsiteX1" fmla="*/ 27432 w 5753073"/>
              <a:gd name="connsiteY1" fmla="*/ 2282640 h 5143500"/>
              <a:gd name="connsiteX2" fmla="*/ 57286 w 5753073"/>
              <a:gd name="connsiteY2" fmla="*/ 822960 h 5143500"/>
              <a:gd name="connsiteX3" fmla="*/ 3657791 w 5753073"/>
              <a:gd name="connsiteY3" fmla="*/ 0 h 5143500"/>
              <a:gd name="connsiteX4" fmla="*/ 5745045 w 5753073"/>
              <a:gd name="connsiteY4" fmla="*/ 24072 h 5143500"/>
              <a:gd name="connsiteX5" fmla="*/ 5753073 w 5753073"/>
              <a:gd name="connsiteY5" fmla="*/ 1889310 h 5143500"/>
              <a:gd name="connsiteX6" fmla="*/ 5753073 w 5753073"/>
              <a:gd name="connsiteY6" fmla="*/ 3272478 h 5143500"/>
              <a:gd name="connsiteX7" fmla="*/ 4986093 w 5753073"/>
              <a:gd name="connsiteY7" fmla="*/ 4470204 h 5143500"/>
              <a:gd name="connsiteX8" fmla="*/ 1463231 w 5753073"/>
              <a:gd name="connsiteY8" fmla="*/ 3918204 h 5143500"/>
              <a:gd name="connsiteX9" fmla="*/ 962542 w 5753073"/>
              <a:gd name="connsiteY9" fmla="*/ 5143500 h 5143500"/>
              <a:gd name="connsiteX10" fmla="*/ 0 w 5753073"/>
              <a:gd name="connsiteY10" fmla="*/ 5137716 h 5143500"/>
              <a:gd name="connsiteX11" fmla="*/ 10260 w 5753073"/>
              <a:gd name="connsiteY11" fmla="*/ 3555942 h 5143500"/>
              <a:gd name="connsiteX12" fmla="*/ 952092 w 5753073"/>
              <a:gd name="connsiteY12" fmla="*/ 3324918 h 5143500"/>
              <a:gd name="connsiteX0" fmla="*/ 952092 w 5753073"/>
              <a:gd name="connsiteY0" fmla="*/ 3324918 h 5143500"/>
              <a:gd name="connsiteX1" fmla="*/ 27432 w 5753073"/>
              <a:gd name="connsiteY1" fmla="*/ 2282640 h 5143500"/>
              <a:gd name="connsiteX2" fmla="*/ 57286 w 5753073"/>
              <a:gd name="connsiteY2" fmla="*/ 822960 h 5143500"/>
              <a:gd name="connsiteX3" fmla="*/ 3657791 w 5753073"/>
              <a:gd name="connsiteY3" fmla="*/ 0 h 5143500"/>
              <a:gd name="connsiteX4" fmla="*/ 5745045 w 5753073"/>
              <a:gd name="connsiteY4" fmla="*/ 24072 h 5143500"/>
              <a:gd name="connsiteX5" fmla="*/ 5753073 w 5753073"/>
              <a:gd name="connsiteY5" fmla="*/ 1889310 h 5143500"/>
              <a:gd name="connsiteX6" fmla="*/ 5753073 w 5753073"/>
              <a:gd name="connsiteY6" fmla="*/ 3272478 h 5143500"/>
              <a:gd name="connsiteX7" fmla="*/ 2535501 w 5753073"/>
              <a:gd name="connsiteY7" fmla="*/ 5110284 h 5143500"/>
              <a:gd name="connsiteX8" fmla="*/ 1463231 w 5753073"/>
              <a:gd name="connsiteY8" fmla="*/ 3918204 h 5143500"/>
              <a:gd name="connsiteX9" fmla="*/ 962542 w 5753073"/>
              <a:gd name="connsiteY9" fmla="*/ 5143500 h 5143500"/>
              <a:gd name="connsiteX10" fmla="*/ 0 w 5753073"/>
              <a:gd name="connsiteY10" fmla="*/ 5137716 h 5143500"/>
              <a:gd name="connsiteX11" fmla="*/ 10260 w 5753073"/>
              <a:gd name="connsiteY11" fmla="*/ 3555942 h 5143500"/>
              <a:gd name="connsiteX12" fmla="*/ 952092 w 5753073"/>
              <a:gd name="connsiteY12" fmla="*/ 3324918 h 5143500"/>
              <a:gd name="connsiteX0" fmla="*/ 952092 w 5753073"/>
              <a:gd name="connsiteY0" fmla="*/ 3324918 h 5143500"/>
              <a:gd name="connsiteX1" fmla="*/ 27432 w 5753073"/>
              <a:gd name="connsiteY1" fmla="*/ 2282640 h 5143500"/>
              <a:gd name="connsiteX2" fmla="*/ 57286 w 5753073"/>
              <a:gd name="connsiteY2" fmla="*/ 822960 h 5143500"/>
              <a:gd name="connsiteX3" fmla="*/ 3657791 w 5753073"/>
              <a:gd name="connsiteY3" fmla="*/ 0 h 5143500"/>
              <a:gd name="connsiteX4" fmla="*/ 5745045 w 5753073"/>
              <a:gd name="connsiteY4" fmla="*/ 24072 h 5143500"/>
              <a:gd name="connsiteX5" fmla="*/ 5753073 w 5753073"/>
              <a:gd name="connsiteY5" fmla="*/ 1889310 h 5143500"/>
              <a:gd name="connsiteX6" fmla="*/ 3832833 w 5753073"/>
              <a:gd name="connsiteY6" fmla="*/ 5128710 h 5143500"/>
              <a:gd name="connsiteX7" fmla="*/ 2535501 w 5753073"/>
              <a:gd name="connsiteY7" fmla="*/ 5110284 h 5143500"/>
              <a:gd name="connsiteX8" fmla="*/ 1463231 w 5753073"/>
              <a:gd name="connsiteY8" fmla="*/ 3918204 h 5143500"/>
              <a:gd name="connsiteX9" fmla="*/ 962542 w 5753073"/>
              <a:gd name="connsiteY9" fmla="*/ 5143500 h 5143500"/>
              <a:gd name="connsiteX10" fmla="*/ 0 w 5753073"/>
              <a:gd name="connsiteY10" fmla="*/ 5137716 h 5143500"/>
              <a:gd name="connsiteX11" fmla="*/ 10260 w 5753073"/>
              <a:gd name="connsiteY11" fmla="*/ 3555942 h 5143500"/>
              <a:gd name="connsiteX12" fmla="*/ 952092 w 5753073"/>
              <a:gd name="connsiteY12" fmla="*/ 3324918 h 5143500"/>
              <a:gd name="connsiteX0" fmla="*/ 952092 w 5745045"/>
              <a:gd name="connsiteY0" fmla="*/ 3324918 h 5143500"/>
              <a:gd name="connsiteX1" fmla="*/ 27432 w 5745045"/>
              <a:gd name="connsiteY1" fmla="*/ 2282640 h 5143500"/>
              <a:gd name="connsiteX2" fmla="*/ 57286 w 5745045"/>
              <a:gd name="connsiteY2" fmla="*/ 822960 h 5143500"/>
              <a:gd name="connsiteX3" fmla="*/ 3657791 w 5745045"/>
              <a:gd name="connsiteY3" fmla="*/ 0 h 5143500"/>
              <a:gd name="connsiteX4" fmla="*/ 5745045 w 5745045"/>
              <a:gd name="connsiteY4" fmla="*/ 24072 h 5143500"/>
              <a:gd name="connsiteX5" fmla="*/ 5670777 w 5745045"/>
              <a:gd name="connsiteY5" fmla="*/ 215958 h 5143500"/>
              <a:gd name="connsiteX6" fmla="*/ 3832833 w 5745045"/>
              <a:gd name="connsiteY6" fmla="*/ 5128710 h 5143500"/>
              <a:gd name="connsiteX7" fmla="*/ 2535501 w 5745045"/>
              <a:gd name="connsiteY7" fmla="*/ 5110284 h 5143500"/>
              <a:gd name="connsiteX8" fmla="*/ 1463231 w 5745045"/>
              <a:gd name="connsiteY8" fmla="*/ 3918204 h 5143500"/>
              <a:gd name="connsiteX9" fmla="*/ 962542 w 5745045"/>
              <a:gd name="connsiteY9" fmla="*/ 5143500 h 5143500"/>
              <a:gd name="connsiteX10" fmla="*/ 0 w 5745045"/>
              <a:gd name="connsiteY10" fmla="*/ 5137716 h 5143500"/>
              <a:gd name="connsiteX11" fmla="*/ 10260 w 5745045"/>
              <a:gd name="connsiteY11" fmla="*/ 3555942 h 5143500"/>
              <a:gd name="connsiteX12" fmla="*/ 952092 w 5745045"/>
              <a:gd name="connsiteY12" fmla="*/ 3324918 h 5143500"/>
              <a:gd name="connsiteX0" fmla="*/ 952092 w 5982789"/>
              <a:gd name="connsiteY0" fmla="*/ 3950070 h 5768652"/>
              <a:gd name="connsiteX1" fmla="*/ 27432 w 5982789"/>
              <a:gd name="connsiteY1" fmla="*/ 2907792 h 5768652"/>
              <a:gd name="connsiteX2" fmla="*/ 57286 w 5982789"/>
              <a:gd name="connsiteY2" fmla="*/ 1448112 h 5768652"/>
              <a:gd name="connsiteX3" fmla="*/ 3657791 w 5982789"/>
              <a:gd name="connsiteY3" fmla="*/ 625152 h 5768652"/>
              <a:gd name="connsiteX4" fmla="*/ 5982789 w 5982789"/>
              <a:gd name="connsiteY4" fmla="*/ 0 h 5768652"/>
              <a:gd name="connsiteX5" fmla="*/ 5670777 w 5982789"/>
              <a:gd name="connsiteY5" fmla="*/ 841110 h 5768652"/>
              <a:gd name="connsiteX6" fmla="*/ 3832833 w 5982789"/>
              <a:gd name="connsiteY6" fmla="*/ 5753862 h 5768652"/>
              <a:gd name="connsiteX7" fmla="*/ 2535501 w 5982789"/>
              <a:gd name="connsiteY7" fmla="*/ 5735436 h 5768652"/>
              <a:gd name="connsiteX8" fmla="*/ 1463231 w 5982789"/>
              <a:gd name="connsiteY8" fmla="*/ 4543356 h 5768652"/>
              <a:gd name="connsiteX9" fmla="*/ 962542 w 5982789"/>
              <a:gd name="connsiteY9" fmla="*/ 5768652 h 5768652"/>
              <a:gd name="connsiteX10" fmla="*/ 0 w 5982789"/>
              <a:gd name="connsiteY10" fmla="*/ 5762868 h 5768652"/>
              <a:gd name="connsiteX11" fmla="*/ 10260 w 5982789"/>
              <a:gd name="connsiteY11" fmla="*/ 4181094 h 5768652"/>
              <a:gd name="connsiteX12" fmla="*/ 952092 w 5982789"/>
              <a:gd name="connsiteY12" fmla="*/ 3950070 h 5768652"/>
              <a:gd name="connsiteX0" fmla="*/ 952092 w 5982789"/>
              <a:gd name="connsiteY0" fmla="*/ 3950070 h 5768652"/>
              <a:gd name="connsiteX1" fmla="*/ 27432 w 5982789"/>
              <a:gd name="connsiteY1" fmla="*/ 2907792 h 5768652"/>
              <a:gd name="connsiteX2" fmla="*/ 57286 w 5982789"/>
              <a:gd name="connsiteY2" fmla="*/ 1448112 h 5768652"/>
              <a:gd name="connsiteX3" fmla="*/ 3657791 w 5982789"/>
              <a:gd name="connsiteY3" fmla="*/ 625152 h 5768652"/>
              <a:gd name="connsiteX4" fmla="*/ 5982789 w 5982789"/>
              <a:gd name="connsiteY4" fmla="*/ 0 h 5768652"/>
              <a:gd name="connsiteX5" fmla="*/ 5734785 w 5982789"/>
              <a:gd name="connsiteY5" fmla="*/ 649086 h 5768652"/>
              <a:gd name="connsiteX6" fmla="*/ 3832833 w 5982789"/>
              <a:gd name="connsiteY6" fmla="*/ 5753862 h 5768652"/>
              <a:gd name="connsiteX7" fmla="*/ 2535501 w 5982789"/>
              <a:gd name="connsiteY7" fmla="*/ 5735436 h 5768652"/>
              <a:gd name="connsiteX8" fmla="*/ 1463231 w 5982789"/>
              <a:gd name="connsiteY8" fmla="*/ 4543356 h 5768652"/>
              <a:gd name="connsiteX9" fmla="*/ 962542 w 5982789"/>
              <a:gd name="connsiteY9" fmla="*/ 5768652 h 5768652"/>
              <a:gd name="connsiteX10" fmla="*/ 0 w 5982789"/>
              <a:gd name="connsiteY10" fmla="*/ 5762868 h 5768652"/>
              <a:gd name="connsiteX11" fmla="*/ 10260 w 5982789"/>
              <a:gd name="connsiteY11" fmla="*/ 4181094 h 5768652"/>
              <a:gd name="connsiteX12" fmla="*/ 952092 w 5982789"/>
              <a:gd name="connsiteY12" fmla="*/ 3950070 h 5768652"/>
              <a:gd name="connsiteX0" fmla="*/ 952092 w 5982789"/>
              <a:gd name="connsiteY0" fmla="*/ 3950070 h 5768652"/>
              <a:gd name="connsiteX1" fmla="*/ 27432 w 5982789"/>
              <a:gd name="connsiteY1" fmla="*/ 2907792 h 5768652"/>
              <a:gd name="connsiteX2" fmla="*/ 57286 w 5982789"/>
              <a:gd name="connsiteY2" fmla="*/ 1448112 h 5768652"/>
              <a:gd name="connsiteX3" fmla="*/ 3538919 w 5982789"/>
              <a:gd name="connsiteY3" fmla="*/ 606864 h 5768652"/>
              <a:gd name="connsiteX4" fmla="*/ 5982789 w 5982789"/>
              <a:gd name="connsiteY4" fmla="*/ 0 h 5768652"/>
              <a:gd name="connsiteX5" fmla="*/ 5734785 w 5982789"/>
              <a:gd name="connsiteY5" fmla="*/ 649086 h 5768652"/>
              <a:gd name="connsiteX6" fmla="*/ 3832833 w 5982789"/>
              <a:gd name="connsiteY6" fmla="*/ 5753862 h 5768652"/>
              <a:gd name="connsiteX7" fmla="*/ 2535501 w 5982789"/>
              <a:gd name="connsiteY7" fmla="*/ 5735436 h 5768652"/>
              <a:gd name="connsiteX8" fmla="*/ 1463231 w 5982789"/>
              <a:gd name="connsiteY8" fmla="*/ 4543356 h 5768652"/>
              <a:gd name="connsiteX9" fmla="*/ 962542 w 5982789"/>
              <a:gd name="connsiteY9" fmla="*/ 5768652 h 5768652"/>
              <a:gd name="connsiteX10" fmla="*/ 0 w 5982789"/>
              <a:gd name="connsiteY10" fmla="*/ 5762868 h 5768652"/>
              <a:gd name="connsiteX11" fmla="*/ 10260 w 5982789"/>
              <a:gd name="connsiteY11" fmla="*/ 4181094 h 5768652"/>
              <a:gd name="connsiteX12" fmla="*/ 952092 w 5982789"/>
              <a:gd name="connsiteY12" fmla="*/ 3950070 h 5768652"/>
              <a:gd name="connsiteX0" fmla="*/ 952092 w 5982789"/>
              <a:gd name="connsiteY0" fmla="*/ 3950070 h 5768652"/>
              <a:gd name="connsiteX1" fmla="*/ 27432 w 5982789"/>
              <a:gd name="connsiteY1" fmla="*/ 2907792 h 5768652"/>
              <a:gd name="connsiteX2" fmla="*/ 75574 w 5982789"/>
              <a:gd name="connsiteY2" fmla="*/ 1420680 h 5768652"/>
              <a:gd name="connsiteX3" fmla="*/ 3538919 w 5982789"/>
              <a:gd name="connsiteY3" fmla="*/ 606864 h 5768652"/>
              <a:gd name="connsiteX4" fmla="*/ 5982789 w 5982789"/>
              <a:gd name="connsiteY4" fmla="*/ 0 h 5768652"/>
              <a:gd name="connsiteX5" fmla="*/ 5734785 w 5982789"/>
              <a:gd name="connsiteY5" fmla="*/ 649086 h 5768652"/>
              <a:gd name="connsiteX6" fmla="*/ 3832833 w 5982789"/>
              <a:gd name="connsiteY6" fmla="*/ 5753862 h 5768652"/>
              <a:gd name="connsiteX7" fmla="*/ 2535501 w 5982789"/>
              <a:gd name="connsiteY7" fmla="*/ 5735436 h 5768652"/>
              <a:gd name="connsiteX8" fmla="*/ 1463231 w 5982789"/>
              <a:gd name="connsiteY8" fmla="*/ 4543356 h 5768652"/>
              <a:gd name="connsiteX9" fmla="*/ 962542 w 5982789"/>
              <a:gd name="connsiteY9" fmla="*/ 5768652 h 5768652"/>
              <a:gd name="connsiteX10" fmla="*/ 0 w 5982789"/>
              <a:gd name="connsiteY10" fmla="*/ 5762868 h 5768652"/>
              <a:gd name="connsiteX11" fmla="*/ 10260 w 5982789"/>
              <a:gd name="connsiteY11" fmla="*/ 4181094 h 5768652"/>
              <a:gd name="connsiteX12" fmla="*/ 952092 w 5982789"/>
              <a:gd name="connsiteY12" fmla="*/ 3950070 h 5768652"/>
              <a:gd name="connsiteX0" fmla="*/ 952092 w 5982789"/>
              <a:gd name="connsiteY0" fmla="*/ 3950070 h 5768652"/>
              <a:gd name="connsiteX1" fmla="*/ 27432 w 5982789"/>
              <a:gd name="connsiteY1" fmla="*/ 2907792 h 5768652"/>
              <a:gd name="connsiteX2" fmla="*/ 38998 w 5982789"/>
              <a:gd name="connsiteY2" fmla="*/ 1420680 h 5768652"/>
              <a:gd name="connsiteX3" fmla="*/ 3538919 w 5982789"/>
              <a:gd name="connsiteY3" fmla="*/ 606864 h 5768652"/>
              <a:gd name="connsiteX4" fmla="*/ 5982789 w 5982789"/>
              <a:gd name="connsiteY4" fmla="*/ 0 h 5768652"/>
              <a:gd name="connsiteX5" fmla="*/ 5734785 w 5982789"/>
              <a:gd name="connsiteY5" fmla="*/ 649086 h 5768652"/>
              <a:gd name="connsiteX6" fmla="*/ 3832833 w 5982789"/>
              <a:gd name="connsiteY6" fmla="*/ 5753862 h 5768652"/>
              <a:gd name="connsiteX7" fmla="*/ 2535501 w 5982789"/>
              <a:gd name="connsiteY7" fmla="*/ 5735436 h 5768652"/>
              <a:gd name="connsiteX8" fmla="*/ 1463231 w 5982789"/>
              <a:gd name="connsiteY8" fmla="*/ 4543356 h 5768652"/>
              <a:gd name="connsiteX9" fmla="*/ 962542 w 5982789"/>
              <a:gd name="connsiteY9" fmla="*/ 5768652 h 5768652"/>
              <a:gd name="connsiteX10" fmla="*/ 0 w 5982789"/>
              <a:gd name="connsiteY10" fmla="*/ 5762868 h 5768652"/>
              <a:gd name="connsiteX11" fmla="*/ 10260 w 5982789"/>
              <a:gd name="connsiteY11" fmla="*/ 4181094 h 5768652"/>
              <a:gd name="connsiteX12" fmla="*/ 952092 w 5982789"/>
              <a:gd name="connsiteY12" fmla="*/ 3950070 h 5768652"/>
              <a:gd name="connsiteX0" fmla="*/ 952092 w 5982789"/>
              <a:gd name="connsiteY0" fmla="*/ 3950070 h 5768652"/>
              <a:gd name="connsiteX1" fmla="*/ 36576 w 5982789"/>
              <a:gd name="connsiteY1" fmla="*/ 2907792 h 5768652"/>
              <a:gd name="connsiteX2" fmla="*/ 38998 w 5982789"/>
              <a:gd name="connsiteY2" fmla="*/ 1420680 h 5768652"/>
              <a:gd name="connsiteX3" fmla="*/ 3538919 w 5982789"/>
              <a:gd name="connsiteY3" fmla="*/ 606864 h 5768652"/>
              <a:gd name="connsiteX4" fmla="*/ 5982789 w 5982789"/>
              <a:gd name="connsiteY4" fmla="*/ 0 h 5768652"/>
              <a:gd name="connsiteX5" fmla="*/ 5734785 w 5982789"/>
              <a:gd name="connsiteY5" fmla="*/ 649086 h 5768652"/>
              <a:gd name="connsiteX6" fmla="*/ 3832833 w 5982789"/>
              <a:gd name="connsiteY6" fmla="*/ 5753862 h 5768652"/>
              <a:gd name="connsiteX7" fmla="*/ 2535501 w 5982789"/>
              <a:gd name="connsiteY7" fmla="*/ 5735436 h 5768652"/>
              <a:gd name="connsiteX8" fmla="*/ 1463231 w 5982789"/>
              <a:gd name="connsiteY8" fmla="*/ 4543356 h 5768652"/>
              <a:gd name="connsiteX9" fmla="*/ 962542 w 5982789"/>
              <a:gd name="connsiteY9" fmla="*/ 5768652 h 5768652"/>
              <a:gd name="connsiteX10" fmla="*/ 0 w 5982789"/>
              <a:gd name="connsiteY10" fmla="*/ 5762868 h 5768652"/>
              <a:gd name="connsiteX11" fmla="*/ 10260 w 5982789"/>
              <a:gd name="connsiteY11" fmla="*/ 4181094 h 5768652"/>
              <a:gd name="connsiteX12" fmla="*/ 952092 w 5982789"/>
              <a:gd name="connsiteY12" fmla="*/ 3950070 h 5768652"/>
              <a:gd name="connsiteX0" fmla="*/ 952092 w 5982789"/>
              <a:gd name="connsiteY0" fmla="*/ 3950070 h 5768652"/>
              <a:gd name="connsiteX1" fmla="*/ 36576 w 5982789"/>
              <a:gd name="connsiteY1" fmla="*/ 2907792 h 5768652"/>
              <a:gd name="connsiteX2" fmla="*/ 38998 w 5982789"/>
              <a:gd name="connsiteY2" fmla="*/ 1420680 h 5768652"/>
              <a:gd name="connsiteX3" fmla="*/ 3538919 w 5982789"/>
              <a:gd name="connsiteY3" fmla="*/ 606864 h 5768652"/>
              <a:gd name="connsiteX4" fmla="*/ 5982789 w 5982789"/>
              <a:gd name="connsiteY4" fmla="*/ 0 h 5768652"/>
              <a:gd name="connsiteX5" fmla="*/ 5734785 w 5982789"/>
              <a:gd name="connsiteY5" fmla="*/ 649086 h 5768652"/>
              <a:gd name="connsiteX6" fmla="*/ 3832833 w 5982789"/>
              <a:gd name="connsiteY6" fmla="*/ 5753862 h 5768652"/>
              <a:gd name="connsiteX7" fmla="*/ 2535501 w 5982789"/>
              <a:gd name="connsiteY7" fmla="*/ 5735436 h 5768652"/>
              <a:gd name="connsiteX8" fmla="*/ 1463231 w 5982789"/>
              <a:gd name="connsiteY8" fmla="*/ 4543356 h 5768652"/>
              <a:gd name="connsiteX9" fmla="*/ 962542 w 5982789"/>
              <a:gd name="connsiteY9" fmla="*/ 5768652 h 5768652"/>
              <a:gd name="connsiteX10" fmla="*/ 0 w 5982789"/>
              <a:gd name="connsiteY10" fmla="*/ 5762868 h 5768652"/>
              <a:gd name="connsiteX11" fmla="*/ 46836 w 5982789"/>
              <a:gd name="connsiteY11" fmla="*/ 4171950 h 5768652"/>
              <a:gd name="connsiteX12" fmla="*/ 952092 w 5982789"/>
              <a:gd name="connsiteY12" fmla="*/ 3950070 h 5768652"/>
              <a:gd name="connsiteX0" fmla="*/ 915516 w 5946213"/>
              <a:gd name="connsiteY0" fmla="*/ 3950070 h 5790300"/>
              <a:gd name="connsiteX1" fmla="*/ 0 w 5946213"/>
              <a:gd name="connsiteY1" fmla="*/ 2907792 h 5790300"/>
              <a:gd name="connsiteX2" fmla="*/ 2422 w 5946213"/>
              <a:gd name="connsiteY2" fmla="*/ 1420680 h 5790300"/>
              <a:gd name="connsiteX3" fmla="*/ 3502343 w 5946213"/>
              <a:gd name="connsiteY3" fmla="*/ 606864 h 5790300"/>
              <a:gd name="connsiteX4" fmla="*/ 5946213 w 5946213"/>
              <a:gd name="connsiteY4" fmla="*/ 0 h 5790300"/>
              <a:gd name="connsiteX5" fmla="*/ 5698209 w 5946213"/>
              <a:gd name="connsiteY5" fmla="*/ 649086 h 5790300"/>
              <a:gd name="connsiteX6" fmla="*/ 3796257 w 5946213"/>
              <a:gd name="connsiteY6" fmla="*/ 5753862 h 5790300"/>
              <a:gd name="connsiteX7" fmla="*/ 2498925 w 5946213"/>
              <a:gd name="connsiteY7" fmla="*/ 5735436 h 5790300"/>
              <a:gd name="connsiteX8" fmla="*/ 1426655 w 5946213"/>
              <a:gd name="connsiteY8" fmla="*/ 4543356 h 5790300"/>
              <a:gd name="connsiteX9" fmla="*/ 925966 w 5946213"/>
              <a:gd name="connsiteY9" fmla="*/ 5768652 h 5790300"/>
              <a:gd name="connsiteX10" fmla="*/ 0 w 5946213"/>
              <a:gd name="connsiteY10" fmla="*/ 5790300 h 5790300"/>
              <a:gd name="connsiteX11" fmla="*/ 10260 w 5946213"/>
              <a:gd name="connsiteY11" fmla="*/ 4171950 h 5790300"/>
              <a:gd name="connsiteX12" fmla="*/ 915516 w 5946213"/>
              <a:gd name="connsiteY12" fmla="*/ 3950070 h 5790300"/>
              <a:gd name="connsiteX0" fmla="*/ 915516 w 5946213"/>
              <a:gd name="connsiteY0" fmla="*/ 3950070 h 5790300"/>
              <a:gd name="connsiteX1" fmla="*/ 0 w 5946213"/>
              <a:gd name="connsiteY1" fmla="*/ 2907792 h 5790300"/>
              <a:gd name="connsiteX2" fmla="*/ 2422 w 5946213"/>
              <a:gd name="connsiteY2" fmla="*/ 1420680 h 5790300"/>
              <a:gd name="connsiteX3" fmla="*/ 3502343 w 5946213"/>
              <a:gd name="connsiteY3" fmla="*/ 606864 h 5790300"/>
              <a:gd name="connsiteX4" fmla="*/ 5946213 w 5946213"/>
              <a:gd name="connsiteY4" fmla="*/ 0 h 5790300"/>
              <a:gd name="connsiteX5" fmla="*/ 5698209 w 5946213"/>
              <a:gd name="connsiteY5" fmla="*/ 649086 h 5790300"/>
              <a:gd name="connsiteX6" fmla="*/ 3796257 w 5946213"/>
              <a:gd name="connsiteY6" fmla="*/ 5753862 h 5790300"/>
              <a:gd name="connsiteX7" fmla="*/ 2489781 w 5946213"/>
              <a:gd name="connsiteY7" fmla="*/ 5762868 h 5790300"/>
              <a:gd name="connsiteX8" fmla="*/ 1426655 w 5946213"/>
              <a:gd name="connsiteY8" fmla="*/ 4543356 h 5790300"/>
              <a:gd name="connsiteX9" fmla="*/ 925966 w 5946213"/>
              <a:gd name="connsiteY9" fmla="*/ 5768652 h 5790300"/>
              <a:gd name="connsiteX10" fmla="*/ 0 w 5946213"/>
              <a:gd name="connsiteY10" fmla="*/ 5790300 h 5790300"/>
              <a:gd name="connsiteX11" fmla="*/ 10260 w 5946213"/>
              <a:gd name="connsiteY11" fmla="*/ 4171950 h 5790300"/>
              <a:gd name="connsiteX12" fmla="*/ 915516 w 5946213"/>
              <a:gd name="connsiteY12" fmla="*/ 3950070 h 5790300"/>
              <a:gd name="connsiteX0" fmla="*/ 915516 w 5946213"/>
              <a:gd name="connsiteY0" fmla="*/ 3950070 h 5790300"/>
              <a:gd name="connsiteX1" fmla="*/ 0 w 5946213"/>
              <a:gd name="connsiteY1" fmla="*/ 2907792 h 5790300"/>
              <a:gd name="connsiteX2" fmla="*/ 2422 w 5946213"/>
              <a:gd name="connsiteY2" fmla="*/ 1420680 h 5790300"/>
              <a:gd name="connsiteX3" fmla="*/ 3502343 w 5946213"/>
              <a:gd name="connsiteY3" fmla="*/ 606864 h 5790300"/>
              <a:gd name="connsiteX4" fmla="*/ 5946213 w 5946213"/>
              <a:gd name="connsiteY4" fmla="*/ 0 h 5790300"/>
              <a:gd name="connsiteX5" fmla="*/ 5698209 w 5946213"/>
              <a:gd name="connsiteY5" fmla="*/ 649086 h 5790300"/>
              <a:gd name="connsiteX6" fmla="*/ 3814545 w 5946213"/>
              <a:gd name="connsiteY6" fmla="*/ 5772150 h 5790300"/>
              <a:gd name="connsiteX7" fmla="*/ 2489781 w 5946213"/>
              <a:gd name="connsiteY7" fmla="*/ 5762868 h 5790300"/>
              <a:gd name="connsiteX8" fmla="*/ 1426655 w 5946213"/>
              <a:gd name="connsiteY8" fmla="*/ 4543356 h 5790300"/>
              <a:gd name="connsiteX9" fmla="*/ 925966 w 5946213"/>
              <a:gd name="connsiteY9" fmla="*/ 5768652 h 5790300"/>
              <a:gd name="connsiteX10" fmla="*/ 0 w 5946213"/>
              <a:gd name="connsiteY10" fmla="*/ 5790300 h 5790300"/>
              <a:gd name="connsiteX11" fmla="*/ 10260 w 5946213"/>
              <a:gd name="connsiteY11" fmla="*/ 4171950 h 5790300"/>
              <a:gd name="connsiteX12" fmla="*/ 915516 w 5946213"/>
              <a:gd name="connsiteY12" fmla="*/ 3950070 h 5790300"/>
              <a:gd name="connsiteX0" fmla="*/ 915516 w 5946213"/>
              <a:gd name="connsiteY0" fmla="*/ 3950070 h 5790300"/>
              <a:gd name="connsiteX1" fmla="*/ 0 w 5946213"/>
              <a:gd name="connsiteY1" fmla="*/ 2907792 h 5790300"/>
              <a:gd name="connsiteX2" fmla="*/ 2422 w 5946213"/>
              <a:gd name="connsiteY2" fmla="*/ 1420680 h 5790300"/>
              <a:gd name="connsiteX3" fmla="*/ 3502343 w 5946213"/>
              <a:gd name="connsiteY3" fmla="*/ 606864 h 5790300"/>
              <a:gd name="connsiteX4" fmla="*/ 5946213 w 5946213"/>
              <a:gd name="connsiteY4" fmla="*/ 0 h 5790300"/>
              <a:gd name="connsiteX5" fmla="*/ 5698209 w 5946213"/>
              <a:gd name="connsiteY5" fmla="*/ 649086 h 5790300"/>
              <a:gd name="connsiteX6" fmla="*/ 3814545 w 5946213"/>
              <a:gd name="connsiteY6" fmla="*/ 5772150 h 5790300"/>
              <a:gd name="connsiteX7" fmla="*/ 2489781 w 5946213"/>
              <a:gd name="connsiteY7" fmla="*/ 5762868 h 5790300"/>
              <a:gd name="connsiteX8" fmla="*/ 1426655 w 5946213"/>
              <a:gd name="connsiteY8" fmla="*/ 4543356 h 5790300"/>
              <a:gd name="connsiteX9" fmla="*/ 925966 w 5946213"/>
              <a:gd name="connsiteY9" fmla="*/ 5786940 h 5790300"/>
              <a:gd name="connsiteX10" fmla="*/ 0 w 5946213"/>
              <a:gd name="connsiteY10" fmla="*/ 5790300 h 5790300"/>
              <a:gd name="connsiteX11" fmla="*/ 10260 w 5946213"/>
              <a:gd name="connsiteY11" fmla="*/ 4171950 h 5790300"/>
              <a:gd name="connsiteX12" fmla="*/ 915516 w 5946213"/>
              <a:gd name="connsiteY12" fmla="*/ 3950070 h 5790300"/>
              <a:gd name="connsiteX0" fmla="*/ 915516 w 5946213"/>
              <a:gd name="connsiteY0" fmla="*/ 3950070 h 5790300"/>
              <a:gd name="connsiteX1" fmla="*/ 0 w 5946213"/>
              <a:gd name="connsiteY1" fmla="*/ 2907792 h 5790300"/>
              <a:gd name="connsiteX2" fmla="*/ 2422 w 5946213"/>
              <a:gd name="connsiteY2" fmla="*/ 1420680 h 5790300"/>
              <a:gd name="connsiteX3" fmla="*/ 3502343 w 5946213"/>
              <a:gd name="connsiteY3" fmla="*/ 606864 h 5790300"/>
              <a:gd name="connsiteX4" fmla="*/ 5946213 w 5946213"/>
              <a:gd name="connsiteY4" fmla="*/ 0 h 5790300"/>
              <a:gd name="connsiteX5" fmla="*/ 5698209 w 5946213"/>
              <a:gd name="connsiteY5" fmla="*/ 649086 h 5790300"/>
              <a:gd name="connsiteX6" fmla="*/ 3814545 w 5946213"/>
              <a:gd name="connsiteY6" fmla="*/ 5772150 h 5790300"/>
              <a:gd name="connsiteX7" fmla="*/ 2489781 w 5946213"/>
              <a:gd name="connsiteY7" fmla="*/ 5781156 h 5790300"/>
              <a:gd name="connsiteX8" fmla="*/ 1426655 w 5946213"/>
              <a:gd name="connsiteY8" fmla="*/ 4543356 h 5790300"/>
              <a:gd name="connsiteX9" fmla="*/ 925966 w 5946213"/>
              <a:gd name="connsiteY9" fmla="*/ 5786940 h 5790300"/>
              <a:gd name="connsiteX10" fmla="*/ 0 w 5946213"/>
              <a:gd name="connsiteY10" fmla="*/ 5790300 h 5790300"/>
              <a:gd name="connsiteX11" fmla="*/ 10260 w 5946213"/>
              <a:gd name="connsiteY11" fmla="*/ 4171950 h 5790300"/>
              <a:gd name="connsiteX12" fmla="*/ 915516 w 5946213"/>
              <a:gd name="connsiteY12" fmla="*/ 3950070 h 5790300"/>
              <a:gd name="connsiteX0" fmla="*/ 915516 w 5946213"/>
              <a:gd name="connsiteY0" fmla="*/ 3950070 h 5790438"/>
              <a:gd name="connsiteX1" fmla="*/ 0 w 5946213"/>
              <a:gd name="connsiteY1" fmla="*/ 2907792 h 5790438"/>
              <a:gd name="connsiteX2" fmla="*/ 2422 w 5946213"/>
              <a:gd name="connsiteY2" fmla="*/ 1420680 h 5790438"/>
              <a:gd name="connsiteX3" fmla="*/ 3502343 w 5946213"/>
              <a:gd name="connsiteY3" fmla="*/ 606864 h 5790438"/>
              <a:gd name="connsiteX4" fmla="*/ 5946213 w 5946213"/>
              <a:gd name="connsiteY4" fmla="*/ 0 h 5790438"/>
              <a:gd name="connsiteX5" fmla="*/ 5698209 w 5946213"/>
              <a:gd name="connsiteY5" fmla="*/ 649086 h 5790438"/>
              <a:gd name="connsiteX6" fmla="*/ 3805401 w 5946213"/>
              <a:gd name="connsiteY6" fmla="*/ 5790438 h 5790438"/>
              <a:gd name="connsiteX7" fmla="*/ 2489781 w 5946213"/>
              <a:gd name="connsiteY7" fmla="*/ 5781156 h 5790438"/>
              <a:gd name="connsiteX8" fmla="*/ 1426655 w 5946213"/>
              <a:gd name="connsiteY8" fmla="*/ 4543356 h 5790438"/>
              <a:gd name="connsiteX9" fmla="*/ 925966 w 5946213"/>
              <a:gd name="connsiteY9" fmla="*/ 5786940 h 5790438"/>
              <a:gd name="connsiteX10" fmla="*/ 0 w 5946213"/>
              <a:gd name="connsiteY10" fmla="*/ 5790300 h 5790438"/>
              <a:gd name="connsiteX11" fmla="*/ 10260 w 5946213"/>
              <a:gd name="connsiteY11" fmla="*/ 4171950 h 5790438"/>
              <a:gd name="connsiteX12" fmla="*/ 915516 w 5946213"/>
              <a:gd name="connsiteY12" fmla="*/ 3950070 h 5790438"/>
              <a:gd name="connsiteX0" fmla="*/ 933804 w 5964501"/>
              <a:gd name="connsiteY0" fmla="*/ 3950070 h 5790438"/>
              <a:gd name="connsiteX1" fmla="*/ 0 w 5964501"/>
              <a:gd name="connsiteY1" fmla="*/ 2916936 h 5790438"/>
              <a:gd name="connsiteX2" fmla="*/ 20710 w 5964501"/>
              <a:gd name="connsiteY2" fmla="*/ 1420680 h 5790438"/>
              <a:gd name="connsiteX3" fmla="*/ 3520631 w 5964501"/>
              <a:gd name="connsiteY3" fmla="*/ 606864 h 5790438"/>
              <a:gd name="connsiteX4" fmla="*/ 5964501 w 5964501"/>
              <a:gd name="connsiteY4" fmla="*/ 0 h 5790438"/>
              <a:gd name="connsiteX5" fmla="*/ 5716497 w 5964501"/>
              <a:gd name="connsiteY5" fmla="*/ 649086 h 5790438"/>
              <a:gd name="connsiteX6" fmla="*/ 3823689 w 5964501"/>
              <a:gd name="connsiteY6" fmla="*/ 5790438 h 5790438"/>
              <a:gd name="connsiteX7" fmla="*/ 2508069 w 5964501"/>
              <a:gd name="connsiteY7" fmla="*/ 5781156 h 5790438"/>
              <a:gd name="connsiteX8" fmla="*/ 1444943 w 5964501"/>
              <a:gd name="connsiteY8" fmla="*/ 4543356 h 5790438"/>
              <a:gd name="connsiteX9" fmla="*/ 944254 w 5964501"/>
              <a:gd name="connsiteY9" fmla="*/ 5786940 h 5790438"/>
              <a:gd name="connsiteX10" fmla="*/ 18288 w 5964501"/>
              <a:gd name="connsiteY10" fmla="*/ 5790300 h 5790438"/>
              <a:gd name="connsiteX11" fmla="*/ 28548 w 5964501"/>
              <a:gd name="connsiteY11" fmla="*/ 4171950 h 5790438"/>
              <a:gd name="connsiteX12" fmla="*/ 933804 w 5964501"/>
              <a:gd name="connsiteY12" fmla="*/ 3950070 h 5790438"/>
              <a:gd name="connsiteX0" fmla="*/ 933804 w 5964501"/>
              <a:gd name="connsiteY0" fmla="*/ 3950070 h 5790438"/>
              <a:gd name="connsiteX1" fmla="*/ 0 w 5964501"/>
              <a:gd name="connsiteY1" fmla="*/ 2916936 h 5790438"/>
              <a:gd name="connsiteX2" fmla="*/ 2422 w 5964501"/>
              <a:gd name="connsiteY2" fmla="*/ 1429824 h 5790438"/>
              <a:gd name="connsiteX3" fmla="*/ 3520631 w 5964501"/>
              <a:gd name="connsiteY3" fmla="*/ 606864 h 5790438"/>
              <a:gd name="connsiteX4" fmla="*/ 5964501 w 5964501"/>
              <a:gd name="connsiteY4" fmla="*/ 0 h 5790438"/>
              <a:gd name="connsiteX5" fmla="*/ 5716497 w 5964501"/>
              <a:gd name="connsiteY5" fmla="*/ 649086 h 5790438"/>
              <a:gd name="connsiteX6" fmla="*/ 3823689 w 5964501"/>
              <a:gd name="connsiteY6" fmla="*/ 5790438 h 5790438"/>
              <a:gd name="connsiteX7" fmla="*/ 2508069 w 5964501"/>
              <a:gd name="connsiteY7" fmla="*/ 5781156 h 5790438"/>
              <a:gd name="connsiteX8" fmla="*/ 1444943 w 5964501"/>
              <a:gd name="connsiteY8" fmla="*/ 4543356 h 5790438"/>
              <a:gd name="connsiteX9" fmla="*/ 944254 w 5964501"/>
              <a:gd name="connsiteY9" fmla="*/ 5786940 h 5790438"/>
              <a:gd name="connsiteX10" fmla="*/ 18288 w 5964501"/>
              <a:gd name="connsiteY10" fmla="*/ 5790300 h 5790438"/>
              <a:gd name="connsiteX11" fmla="*/ 28548 w 5964501"/>
              <a:gd name="connsiteY11" fmla="*/ 4171950 h 5790438"/>
              <a:gd name="connsiteX12" fmla="*/ 933804 w 5964501"/>
              <a:gd name="connsiteY12" fmla="*/ 3950070 h 5790438"/>
              <a:gd name="connsiteX0" fmla="*/ 933804 w 5964501"/>
              <a:gd name="connsiteY0" fmla="*/ 3950070 h 5790438"/>
              <a:gd name="connsiteX1" fmla="*/ 0 w 5964501"/>
              <a:gd name="connsiteY1" fmla="*/ 2916936 h 5790438"/>
              <a:gd name="connsiteX2" fmla="*/ 2422 w 5964501"/>
              <a:gd name="connsiteY2" fmla="*/ 1429824 h 5790438"/>
              <a:gd name="connsiteX3" fmla="*/ 3520631 w 5964501"/>
              <a:gd name="connsiteY3" fmla="*/ 606864 h 5790438"/>
              <a:gd name="connsiteX4" fmla="*/ 5964501 w 5964501"/>
              <a:gd name="connsiteY4" fmla="*/ 0 h 5790438"/>
              <a:gd name="connsiteX5" fmla="*/ 5716497 w 5964501"/>
              <a:gd name="connsiteY5" fmla="*/ 649086 h 5790438"/>
              <a:gd name="connsiteX6" fmla="*/ 3823689 w 5964501"/>
              <a:gd name="connsiteY6" fmla="*/ 5790438 h 5790438"/>
              <a:gd name="connsiteX7" fmla="*/ 2508069 w 5964501"/>
              <a:gd name="connsiteY7" fmla="*/ 5781156 h 5790438"/>
              <a:gd name="connsiteX8" fmla="*/ 1444943 w 5964501"/>
              <a:gd name="connsiteY8" fmla="*/ 4543356 h 5790438"/>
              <a:gd name="connsiteX9" fmla="*/ 944254 w 5964501"/>
              <a:gd name="connsiteY9" fmla="*/ 5786940 h 5790438"/>
              <a:gd name="connsiteX10" fmla="*/ 18288 w 5964501"/>
              <a:gd name="connsiteY10" fmla="*/ 5790300 h 5790438"/>
              <a:gd name="connsiteX11" fmla="*/ 10260 w 5964501"/>
              <a:gd name="connsiteY11" fmla="*/ 4181094 h 5790438"/>
              <a:gd name="connsiteX12" fmla="*/ 933804 w 5964501"/>
              <a:gd name="connsiteY12" fmla="*/ 3950070 h 5790438"/>
              <a:gd name="connsiteX0" fmla="*/ 942948 w 5973645"/>
              <a:gd name="connsiteY0" fmla="*/ 3950070 h 5799444"/>
              <a:gd name="connsiteX1" fmla="*/ 9144 w 5973645"/>
              <a:gd name="connsiteY1" fmla="*/ 2916936 h 5799444"/>
              <a:gd name="connsiteX2" fmla="*/ 11566 w 5973645"/>
              <a:gd name="connsiteY2" fmla="*/ 1429824 h 5799444"/>
              <a:gd name="connsiteX3" fmla="*/ 3529775 w 5973645"/>
              <a:gd name="connsiteY3" fmla="*/ 606864 h 5799444"/>
              <a:gd name="connsiteX4" fmla="*/ 5973645 w 5973645"/>
              <a:gd name="connsiteY4" fmla="*/ 0 h 5799444"/>
              <a:gd name="connsiteX5" fmla="*/ 5725641 w 5973645"/>
              <a:gd name="connsiteY5" fmla="*/ 649086 h 5799444"/>
              <a:gd name="connsiteX6" fmla="*/ 3832833 w 5973645"/>
              <a:gd name="connsiteY6" fmla="*/ 5790438 h 5799444"/>
              <a:gd name="connsiteX7" fmla="*/ 2517213 w 5973645"/>
              <a:gd name="connsiteY7" fmla="*/ 5781156 h 5799444"/>
              <a:gd name="connsiteX8" fmla="*/ 1454087 w 5973645"/>
              <a:gd name="connsiteY8" fmla="*/ 4543356 h 5799444"/>
              <a:gd name="connsiteX9" fmla="*/ 953398 w 5973645"/>
              <a:gd name="connsiteY9" fmla="*/ 5786940 h 5799444"/>
              <a:gd name="connsiteX10" fmla="*/ 0 w 5973645"/>
              <a:gd name="connsiteY10" fmla="*/ 5799444 h 5799444"/>
              <a:gd name="connsiteX11" fmla="*/ 19404 w 5973645"/>
              <a:gd name="connsiteY11" fmla="*/ 4181094 h 5799444"/>
              <a:gd name="connsiteX12" fmla="*/ 942948 w 5973645"/>
              <a:gd name="connsiteY12" fmla="*/ 3950070 h 5799444"/>
              <a:gd name="connsiteX0" fmla="*/ 942948 w 5725641"/>
              <a:gd name="connsiteY0" fmla="*/ 3665283 h 5514657"/>
              <a:gd name="connsiteX1" fmla="*/ 9144 w 5725641"/>
              <a:gd name="connsiteY1" fmla="*/ 2632149 h 5514657"/>
              <a:gd name="connsiteX2" fmla="*/ 11566 w 5725641"/>
              <a:gd name="connsiteY2" fmla="*/ 1145037 h 5514657"/>
              <a:gd name="connsiteX3" fmla="*/ 3529775 w 5725641"/>
              <a:gd name="connsiteY3" fmla="*/ 322077 h 5514657"/>
              <a:gd name="connsiteX4" fmla="*/ 5504130 w 5725641"/>
              <a:gd name="connsiteY4" fmla="*/ 0 h 5514657"/>
              <a:gd name="connsiteX5" fmla="*/ 5725641 w 5725641"/>
              <a:gd name="connsiteY5" fmla="*/ 364299 h 5514657"/>
              <a:gd name="connsiteX6" fmla="*/ 3832833 w 5725641"/>
              <a:gd name="connsiteY6" fmla="*/ 5505651 h 5514657"/>
              <a:gd name="connsiteX7" fmla="*/ 2517213 w 5725641"/>
              <a:gd name="connsiteY7" fmla="*/ 5496369 h 5514657"/>
              <a:gd name="connsiteX8" fmla="*/ 1454087 w 5725641"/>
              <a:gd name="connsiteY8" fmla="*/ 4258569 h 5514657"/>
              <a:gd name="connsiteX9" fmla="*/ 953398 w 5725641"/>
              <a:gd name="connsiteY9" fmla="*/ 5502153 h 5514657"/>
              <a:gd name="connsiteX10" fmla="*/ 0 w 5725641"/>
              <a:gd name="connsiteY10" fmla="*/ 5514657 h 5514657"/>
              <a:gd name="connsiteX11" fmla="*/ 19404 w 5725641"/>
              <a:gd name="connsiteY11" fmla="*/ 3896307 h 5514657"/>
              <a:gd name="connsiteX12" fmla="*/ 942948 w 5725641"/>
              <a:gd name="connsiteY12" fmla="*/ 3665283 h 5514657"/>
              <a:gd name="connsiteX0" fmla="*/ 942948 w 5504130"/>
              <a:gd name="connsiteY0" fmla="*/ 3665283 h 5514657"/>
              <a:gd name="connsiteX1" fmla="*/ 9144 w 5504130"/>
              <a:gd name="connsiteY1" fmla="*/ 2632149 h 5514657"/>
              <a:gd name="connsiteX2" fmla="*/ 11566 w 5504130"/>
              <a:gd name="connsiteY2" fmla="*/ 1145037 h 5514657"/>
              <a:gd name="connsiteX3" fmla="*/ 3529775 w 5504130"/>
              <a:gd name="connsiteY3" fmla="*/ 322077 h 5514657"/>
              <a:gd name="connsiteX4" fmla="*/ 5504130 w 5504130"/>
              <a:gd name="connsiteY4" fmla="*/ 0 h 5514657"/>
              <a:gd name="connsiteX5" fmla="*/ 3809096 w 5504130"/>
              <a:gd name="connsiteY5" fmla="*/ 4597632 h 5514657"/>
              <a:gd name="connsiteX6" fmla="*/ 3832833 w 5504130"/>
              <a:gd name="connsiteY6" fmla="*/ 5505651 h 5514657"/>
              <a:gd name="connsiteX7" fmla="*/ 2517213 w 5504130"/>
              <a:gd name="connsiteY7" fmla="*/ 5496369 h 5514657"/>
              <a:gd name="connsiteX8" fmla="*/ 1454087 w 5504130"/>
              <a:gd name="connsiteY8" fmla="*/ 4258569 h 5514657"/>
              <a:gd name="connsiteX9" fmla="*/ 953398 w 5504130"/>
              <a:gd name="connsiteY9" fmla="*/ 5502153 h 5514657"/>
              <a:gd name="connsiteX10" fmla="*/ 0 w 5504130"/>
              <a:gd name="connsiteY10" fmla="*/ 5514657 h 5514657"/>
              <a:gd name="connsiteX11" fmla="*/ 19404 w 5504130"/>
              <a:gd name="connsiteY11" fmla="*/ 3896307 h 5514657"/>
              <a:gd name="connsiteX12" fmla="*/ 942948 w 5504130"/>
              <a:gd name="connsiteY12" fmla="*/ 3665283 h 5514657"/>
              <a:gd name="connsiteX0" fmla="*/ 942948 w 5504130"/>
              <a:gd name="connsiteY0" fmla="*/ 3665283 h 5514657"/>
              <a:gd name="connsiteX1" fmla="*/ 9144 w 5504130"/>
              <a:gd name="connsiteY1" fmla="*/ 2632149 h 5514657"/>
              <a:gd name="connsiteX2" fmla="*/ 11566 w 5504130"/>
              <a:gd name="connsiteY2" fmla="*/ 1145037 h 5514657"/>
              <a:gd name="connsiteX3" fmla="*/ 1151411 w 5504130"/>
              <a:gd name="connsiteY3" fmla="*/ 1153350 h 5514657"/>
              <a:gd name="connsiteX4" fmla="*/ 5504130 w 5504130"/>
              <a:gd name="connsiteY4" fmla="*/ 0 h 5514657"/>
              <a:gd name="connsiteX5" fmla="*/ 3809096 w 5504130"/>
              <a:gd name="connsiteY5" fmla="*/ 4597632 h 5514657"/>
              <a:gd name="connsiteX6" fmla="*/ 3832833 w 5504130"/>
              <a:gd name="connsiteY6" fmla="*/ 5505651 h 5514657"/>
              <a:gd name="connsiteX7" fmla="*/ 2517213 w 5504130"/>
              <a:gd name="connsiteY7" fmla="*/ 5496369 h 5514657"/>
              <a:gd name="connsiteX8" fmla="*/ 1454087 w 5504130"/>
              <a:gd name="connsiteY8" fmla="*/ 4258569 h 5514657"/>
              <a:gd name="connsiteX9" fmla="*/ 953398 w 5504130"/>
              <a:gd name="connsiteY9" fmla="*/ 5502153 h 5514657"/>
              <a:gd name="connsiteX10" fmla="*/ 0 w 5504130"/>
              <a:gd name="connsiteY10" fmla="*/ 5514657 h 5514657"/>
              <a:gd name="connsiteX11" fmla="*/ 19404 w 5504130"/>
              <a:gd name="connsiteY11" fmla="*/ 3896307 h 5514657"/>
              <a:gd name="connsiteX12" fmla="*/ 942948 w 5504130"/>
              <a:gd name="connsiteY12" fmla="*/ 3665283 h 5514657"/>
              <a:gd name="connsiteX0" fmla="*/ 942948 w 5504130"/>
              <a:gd name="connsiteY0" fmla="*/ 3665283 h 5514657"/>
              <a:gd name="connsiteX1" fmla="*/ 9144 w 5504130"/>
              <a:gd name="connsiteY1" fmla="*/ 2632149 h 5514657"/>
              <a:gd name="connsiteX2" fmla="*/ 11566 w 5504130"/>
              <a:gd name="connsiteY2" fmla="*/ 1145037 h 5514657"/>
              <a:gd name="connsiteX3" fmla="*/ 758866 w 5504130"/>
              <a:gd name="connsiteY3" fmla="*/ 1145653 h 5514657"/>
              <a:gd name="connsiteX4" fmla="*/ 5504130 w 5504130"/>
              <a:gd name="connsiteY4" fmla="*/ 0 h 5514657"/>
              <a:gd name="connsiteX5" fmla="*/ 3809096 w 5504130"/>
              <a:gd name="connsiteY5" fmla="*/ 4597632 h 5514657"/>
              <a:gd name="connsiteX6" fmla="*/ 3832833 w 5504130"/>
              <a:gd name="connsiteY6" fmla="*/ 5505651 h 5514657"/>
              <a:gd name="connsiteX7" fmla="*/ 2517213 w 5504130"/>
              <a:gd name="connsiteY7" fmla="*/ 5496369 h 5514657"/>
              <a:gd name="connsiteX8" fmla="*/ 1454087 w 5504130"/>
              <a:gd name="connsiteY8" fmla="*/ 4258569 h 5514657"/>
              <a:gd name="connsiteX9" fmla="*/ 953398 w 5504130"/>
              <a:gd name="connsiteY9" fmla="*/ 5502153 h 5514657"/>
              <a:gd name="connsiteX10" fmla="*/ 0 w 5504130"/>
              <a:gd name="connsiteY10" fmla="*/ 5514657 h 5514657"/>
              <a:gd name="connsiteX11" fmla="*/ 19404 w 5504130"/>
              <a:gd name="connsiteY11" fmla="*/ 3896307 h 5514657"/>
              <a:gd name="connsiteX12" fmla="*/ 942948 w 5504130"/>
              <a:gd name="connsiteY12" fmla="*/ 3665283 h 5514657"/>
              <a:gd name="connsiteX0" fmla="*/ 942948 w 5504130"/>
              <a:gd name="connsiteY0" fmla="*/ 3665283 h 5514657"/>
              <a:gd name="connsiteX1" fmla="*/ 9144 w 5504130"/>
              <a:gd name="connsiteY1" fmla="*/ 2632149 h 5514657"/>
              <a:gd name="connsiteX2" fmla="*/ 11566 w 5504130"/>
              <a:gd name="connsiteY2" fmla="*/ 1145037 h 5514657"/>
              <a:gd name="connsiteX3" fmla="*/ 758866 w 5504130"/>
              <a:gd name="connsiteY3" fmla="*/ 1145653 h 5514657"/>
              <a:gd name="connsiteX4" fmla="*/ 5504130 w 5504130"/>
              <a:gd name="connsiteY4" fmla="*/ 0 h 5514657"/>
              <a:gd name="connsiteX5" fmla="*/ 3809096 w 5504130"/>
              <a:gd name="connsiteY5" fmla="*/ 4597632 h 5514657"/>
              <a:gd name="connsiteX6" fmla="*/ 3832833 w 5504130"/>
              <a:gd name="connsiteY6" fmla="*/ 5505651 h 5514657"/>
              <a:gd name="connsiteX7" fmla="*/ 2517213 w 5504130"/>
              <a:gd name="connsiteY7" fmla="*/ 5496369 h 5514657"/>
              <a:gd name="connsiteX8" fmla="*/ 1454087 w 5504130"/>
              <a:gd name="connsiteY8" fmla="*/ 4258569 h 5514657"/>
              <a:gd name="connsiteX9" fmla="*/ 953398 w 5504130"/>
              <a:gd name="connsiteY9" fmla="*/ 5502153 h 5514657"/>
              <a:gd name="connsiteX10" fmla="*/ 0 w 5504130"/>
              <a:gd name="connsiteY10" fmla="*/ 5514657 h 5514657"/>
              <a:gd name="connsiteX11" fmla="*/ 19404 w 5504130"/>
              <a:gd name="connsiteY11" fmla="*/ 3896307 h 5514657"/>
              <a:gd name="connsiteX12" fmla="*/ 942948 w 5504130"/>
              <a:gd name="connsiteY12" fmla="*/ 3665283 h 5514657"/>
              <a:gd name="connsiteX0" fmla="*/ 942948 w 5504130"/>
              <a:gd name="connsiteY0" fmla="*/ 3665283 h 5514657"/>
              <a:gd name="connsiteX1" fmla="*/ 9144 w 5504130"/>
              <a:gd name="connsiteY1" fmla="*/ 2632149 h 5514657"/>
              <a:gd name="connsiteX2" fmla="*/ 2082051 w 5504130"/>
              <a:gd name="connsiteY2" fmla="*/ 2645946 h 5514657"/>
              <a:gd name="connsiteX3" fmla="*/ 758866 w 5504130"/>
              <a:gd name="connsiteY3" fmla="*/ 1145653 h 5514657"/>
              <a:gd name="connsiteX4" fmla="*/ 5504130 w 5504130"/>
              <a:gd name="connsiteY4" fmla="*/ 0 h 5514657"/>
              <a:gd name="connsiteX5" fmla="*/ 3809096 w 5504130"/>
              <a:gd name="connsiteY5" fmla="*/ 4597632 h 5514657"/>
              <a:gd name="connsiteX6" fmla="*/ 3832833 w 5504130"/>
              <a:gd name="connsiteY6" fmla="*/ 5505651 h 5514657"/>
              <a:gd name="connsiteX7" fmla="*/ 2517213 w 5504130"/>
              <a:gd name="connsiteY7" fmla="*/ 5496369 h 5514657"/>
              <a:gd name="connsiteX8" fmla="*/ 1454087 w 5504130"/>
              <a:gd name="connsiteY8" fmla="*/ 4258569 h 5514657"/>
              <a:gd name="connsiteX9" fmla="*/ 953398 w 5504130"/>
              <a:gd name="connsiteY9" fmla="*/ 5502153 h 5514657"/>
              <a:gd name="connsiteX10" fmla="*/ 0 w 5504130"/>
              <a:gd name="connsiteY10" fmla="*/ 5514657 h 5514657"/>
              <a:gd name="connsiteX11" fmla="*/ 19404 w 5504130"/>
              <a:gd name="connsiteY11" fmla="*/ 3896307 h 5514657"/>
              <a:gd name="connsiteX12" fmla="*/ 942948 w 5504130"/>
              <a:gd name="connsiteY12" fmla="*/ 3665283 h 5514657"/>
              <a:gd name="connsiteX0" fmla="*/ 942948 w 5504130"/>
              <a:gd name="connsiteY0" fmla="*/ 3665283 h 5514657"/>
              <a:gd name="connsiteX1" fmla="*/ 9144 w 5504130"/>
              <a:gd name="connsiteY1" fmla="*/ 2632149 h 5514657"/>
              <a:gd name="connsiteX2" fmla="*/ 2082051 w 5504130"/>
              <a:gd name="connsiteY2" fmla="*/ 2645946 h 5514657"/>
              <a:gd name="connsiteX3" fmla="*/ 758866 w 5504130"/>
              <a:gd name="connsiteY3" fmla="*/ 1145653 h 5514657"/>
              <a:gd name="connsiteX4" fmla="*/ 5504130 w 5504130"/>
              <a:gd name="connsiteY4" fmla="*/ 0 h 5514657"/>
              <a:gd name="connsiteX5" fmla="*/ 3809096 w 5504130"/>
              <a:gd name="connsiteY5" fmla="*/ 4597632 h 5514657"/>
              <a:gd name="connsiteX6" fmla="*/ 3832833 w 5504130"/>
              <a:gd name="connsiteY6" fmla="*/ 5505651 h 5514657"/>
              <a:gd name="connsiteX7" fmla="*/ 2517213 w 5504130"/>
              <a:gd name="connsiteY7" fmla="*/ 5496369 h 5514657"/>
              <a:gd name="connsiteX8" fmla="*/ 1454087 w 5504130"/>
              <a:gd name="connsiteY8" fmla="*/ 4258569 h 5514657"/>
              <a:gd name="connsiteX9" fmla="*/ 953398 w 5504130"/>
              <a:gd name="connsiteY9" fmla="*/ 5502153 h 5514657"/>
              <a:gd name="connsiteX10" fmla="*/ 0 w 5504130"/>
              <a:gd name="connsiteY10" fmla="*/ 5514657 h 5514657"/>
              <a:gd name="connsiteX11" fmla="*/ 19404 w 5504130"/>
              <a:gd name="connsiteY11" fmla="*/ 3896307 h 5514657"/>
              <a:gd name="connsiteX12" fmla="*/ 942948 w 5504130"/>
              <a:gd name="connsiteY12" fmla="*/ 3665283 h 5514657"/>
              <a:gd name="connsiteX0" fmla="*/ 942948 w 5504130"/>
              <a:gd name="connsiteY0" fmla="*/ 3665283 h 5514657"/>
              <a:gd name="connsiteX1" fmla="*/ 9144 w 5504130"/>
              <a:gd name="connsiteY1" fmla="*/ 2632149 h 5514657"/>
              <a:gd name="connsiteX2" fmla="*/ 2082051 w 5504130"/>
              <a:gd name="connsiteY2" fmla="*/ 2645946 h 5514657"/>
              <a:gd name="connsiteX3" fmla="*/ 758866 w 5504130"/>
              <a:gd name="connsiteY3" fmla="*/ 1145653 h 5514657"/>
              <a:gd name="connsiteX4" fmla="*/ 5504130 w 5504130"/>
              <a:gd name="connsiteY4" fmla="*/ 0 h 5514657"/>
              <a:gd name="connsiteX5" fmla="*/ 3809096 w 5504130"/>
              <a:gd name="connsiteY5" fmla="*/ 4597632 h 5514657"/>
              <a:gd name="connsiteX6" fmla="*/ 3832833 w 5504130"/>
              <a:gd name="connsiteY6" fmla="*/ 5505651 h 5514657"/>
              <a:gd name="connsiteX7" fmla="*/ 2517213 w 5504130"/>
              <a:gd name="connsiteY7" fmla="*/ 5496369 h 5514657"/>
              <a:gd name="connsiteX8" fmla="*/ 1454087 w 5504130"/>
              <a:gd name="connsiteY8" fmla="*/ 4258569 h 5514657"/>
              <a:gd name="connsiteX9" fmla="*/ 953398 w 5504130"/>
              <a:gd name="connsiteY9" fmla="*/ 5502153 h 5514657"/>
              <a:gd name="connsiteX10" fmla="*/ 0 w 5504130"/>
              <a:gd name="connsiteY10" fmla="*/ 5514657 h 5514657"/>
              <a:gd name="connsiteX11" fmla="*/ 19404 w 5504130"/>
              <a:gd name="connsiteY11" fmla="*/ 3896307 h 5514657"/>
              <a:gd name="connsiteX12" fmla="*/ 942948 w 5504130"/>
              <a:gd name="connsiteY12" fmla="*/ 3665283 h 5514657"/>
              <a:gd name="connsiteX0" fmla="*/ 942948 w 5504130"/>
              <a:gd name="connsiteY0" fmla="*/ 3665283 h 5514657"/>
              <a:gd name="connsiteX1" fmla="*/ 9144 w 5504130"/>
              <a:gd name="connsiteY1" fmla="*/ 2632149 h 5514657"/>
              <a:gd name="connsiteX2" fmla="*/ 2082051 w 5504130"/>
              <a:gd name="connsiteY2" fmla="*/ 2645946 h 5514657"/>
              <a:gd name="connsiteX3" fmla="*/ 758866 w 5504130"/>
              <a:gd name="connsiteY3" fmla="*/ 1145653 h 5514657"/>
              <a:gd name="connsiteX4" fmla="*/ 5504130 w 5504130"/>
              <a:gd name="connsiteY4" fmla="*/ 0 h 5514657"/>
              <a:gd name="connsiteX5" fmla="*/ 3809096 w 5504130"/>
              <a:gd name="connsiteY5" fmla="*/ 4597632 h 5514657"/>
              <a:gd name="connsiteX6" fmla="*/ 3832833 w 5504130"/>
              <a:gd name="connsiteY6" fmla="*/ 5505651 h 5514657"/>
              <a:gd name="connsiteX7" fmla="*/ 2517213 w 5504130"/>
              <a:gd name="connsiteY7" fmla="*/ 5496369 h 5514657"/>
              <a:gd name="connsiteX8" fmla="*/ 1454087 w 5504130"/>
              <a:gd name="connsiteY8" fmla="*/ 4258569 h 5514657"/>
              <a:gd name="connsiteX9" fmla="*/ 953398 w 5504130"/>
              <a:gd name="connsiteY9" fmla="*/ 5502153 h 5514657"/>
              <a:gd name="connsiteX10" fmla="*/ 0 w 5504130"/>
              <a:gd name="connsiteY10" fmla="*/ 5514657 h 5514657"/>
              <a:gd name="connsiteX11" fmla="*/ 19404 w 5504130"/>
              <a:gd name="connsiteY11" fmla="*/ 3896307 h 5514657"/>
              <a:gd name="connsiteX12" fmla="*/ 942948 w 5504130"/>
              <a:gd name="connsiteY12" fmla="*/ 3665283 h 5514657"/>
              <a:gd name="connsiteX0" fmla="*/ 942948 w 5504130"/>
              <a:gd name="connsiteY0" fmla="*/ 3665283 h 5514657"/>
              <a:gd name="connsiteX1" fmla="*/ 9144 w 5504130"/>
              <a:gd name="connsiteY1" fmla="*/ 2632149 h 5514657"/>
              <a:gd name="connsiteX2" fmla="*/ 2082051 w 5504130"/>
              <a:gd name="connsiteY2" fmla="*/ 2645946 h 5514657"/>
              <a:gd name="connsiteX3" fmla="*/ 758866 w 5504130"/>
              <a:gd name="connsiteY3" fmla="*/ 1145653 h 5514657"/>
              <a:gd name="connsiteX4" fmla="*/ 5504130 w 5504130"/>
              <a:gd name="connsiteY4" fmla="*/ 0 h 5514657"/>
              <a:gd name="connsiteX5" fmla="*/ 3809096 w 5504130"/>
              <a:gd name="connsiteY5" fmla="*/ 4597632 h 5514657"/>
              <a:gd name="connsiteX6" fmla="*/ 2447378 w 5504130"/>
              <a:gd name="connsiteY6" fmla="*/ 3065711 h 5514657"/>
              <a:gd name="connsiteX7" fmla="*/ 2517213 w 5504130"/>
              <a:gd name="connsiteY7" fmla="*/ 5496369 h 5514657"/>
              <a:gd name="connsiteX8" fmla="*/ 1454087 w 5504130"/>
              <a:gd name="connsiteY8" fmla="*/ 4258569 h 5514657"/>
              <a:gd name="connsiteX9" fmla="*/ 953398 w 5504130"/>
              <a:gd name="connsiteY9" fmla="*/ 5502153 h 5514657"/>
              <a:gd name="connsiteX10" fmla="*/ 0 w 5504130"/>
              <a:gd name="connsiteY10" fmla="*/ 5514657 h 5514657"/>
              <a:gd name="connsiteX11" fmla="*/ 19404 w 5504130"/>
              <a:gd name="connsiteY11" fmla="*/ 3896307 h 5514657"/>
              <a:gd name="connsiteX12" fmla="*/ 942948 w 5504130"/>
              <a:gd name="connsiteY12" fmla="*/ 3665283 h 5514657"/>
              <a:gd name="connsiteX0" fmla="*/ 942948 w 5504130"/>
              <a:gd name="connsiteY0" fmla="*/ 3665283 h 5514657"/>
              <a:gd name="connsiteX1" fmla="*/ 9144 w 5504130"/>
              <a:gd name="connsiteY1" fmla="*/ 2632149 h 5514657"/>
              <a:gd name="connsiteX2" fmla="*/ 2082051 w 5504130"/>
              <a:gd name="connsiteY2" fmla="*/ 2645946 h 5514657"/>
              <a:gd name="connsiteX3" fmla="*/ 758866 w 5504130"/>
              <a:gd name="connsiteY3" fmla="*/ 1145653 h 5514657"/>
              <a:gd name="connsiteX4" fmla="*/ 5504130 w 5504130"/>
              <a:gd name="connsiteY4" fmla="*/ 0 h 5514657"/>
              <a:gd name="connsiteX5" fmla="*/ 3809096 w 5504130"/>
              <a:gd name="connsiteY5" fmla="*/ 4597632 h 5514657"/>
              <a:gd name="connsiteX6" fmla="*/ 2447378 w 5504130"/>
              <a:gd name="connsiteY6" fmla="*/ 3065711 h 5514657"/>
              <a:gd name="connsiteX7" fmla="*/ 2517213 w 5504130"/>
              <a:gd name="connsiteY7" fmla="*/ 5496369 h 5514657"/>
              <a:gd name="connsiteX8" fmla="*/ 1454087 w 5504130"/>
              <a:gd name="connsiteY8" fmla="*/ 4258569 h 5514657"/>
              <a:gd name="connsiteX9" fmla="*/ 953398 w 5504130"/>
              <a:gd name="connsiteY9" fmla="*/ 5502153 h 5514657"/>
              <a:gd name="connsiteX10" fmla="*/ 0 w 5504130"/>
              <a:gd name="connsiteY10" fmla="*/ 5514657 h 5514657"/>
              <a:gd name="connsiteX11" fmla="*/ 19404 w 5504130"/>
              <a:gd name="connsiteY11" fmla="*/ 3896307 h 5514657"/>
              <a:gd name="connsiteX12" fmla="*/ 942948 w 5504130"/>
              <a:gd name="connsiteY12" fmla="*/ 3665283 h 5514657"/>
              <a:gd name="connsiteX0" fmla="*/ 942948 w 5504130"/>
              <a:gd name="connsiteY0" fmla="*/ 3665283 h 7151217"/>
              <a:gd name="connsiteX1" fmla="*/ 9144 w 5504130"/>
              <a:gd name="connsiteY1" fmla="*/ 2632149 h 7151217"/>
              <a:gd name="connsiteX2" fmla="*/ 2082051 w 5504130"/>
              <a:gd name="connsiteY2" fmla="*/ 2645946 h 7151217"/>
              <a:gd name="connsiteX3" fmla="*/ 758866 w 5504130"/>
              <a:gd name="connsiteY3" fmla="*/ 1145653 h 7151217"/>
              <a:gd name="connsiteX4" fmla="*/ 5504130 w 5504130"/>
              <a:gd name="connsiteY4" fmla="*/ 0 h 7151217"/>
              <a:gd name="connsiteX5" fmla="*/ 3809096 w 5504130"/>
              <a:gd name="connsiteY5" fmla="*/ 4597632 h 7151217"/>
              <a:gd name="connsiteX6" fmla="*/ 2447378 w 5504130"/>
              <a:gd name="connsiteY6" fmla="*/ 3065711 h 7151217"/>
              <a:gd name="connsiteX7" fmla="*/ 954728 w 5504130"/>
              <a:gd name="connsiteY7" fmla="*/ 7151217 h 7151217"/>
              <a:gd name="connsiteX8" fmla="*/ 1454087 w 5504130"/>
              <a:gd name="connsiteY8" fmla="*/ 4258569 h 7151217"/>
              <a:gd name="connsiteX9" fmla="*/ 953398 w 5504130"/>
              <a:gd name="connsiteY9" fmla="*/ 5502153 h 7151217"/>
              <a:gd name="connsiteX10" fmla="*/ 0 w 5504130"/>
              <a:gd name="connsiteY10" fmla="*/ 5514657 h 7151217"/>
              <a:gd name="connsiteX11" fmla="*/ 19404 w 5504130"/>
              <a:gd name="connsiteY11" fmla="*/ 3896307 h 7151217"/>
              <a:gd name="connsiteX12" fmla="*/ 942948 w 5504130"/>
              <a:gd name="connsiteY12" fmla="*/ 3665283 h 7151217"/>
              <a:gd name="connsiteX0" fmla="*/ 942948 w 5504130"/>
              <a:gd name="connsiteY0" fmla="*/ 3665283 h 7166611"/>
              <a:gd name="connsiteX1" fmla="*/ 9144 w 5504130"/>
              <a:gd name="connsiteY1" fmla="*/ 2632149 h 7166611"/>
              <a:gd name="connsiteX2" fmla="*/ 2082051 w 5504130"/>
              <a:gd name="connsiteY2" fmla="*/ 2645946 h 7166611"/>
              <a:gd name="connsiteX3" fmla="*/ 758866 w 5504130"/>
              <a:gd name="connsiteY3" fmla="*/ 1145653 h 7166611"/>
              <a:gd name="connsiteX4" fmla="*/ 5504130 w 5504130"/>
              <a:gd name="connsiteY4" fmla="*/ 0 h 7166611"/>
              <a:gd name="connsiteX5" fmla="*/ 3809096 w 5504130"/>
              <a:gd name="connsiteY5" fmla="*/ 4597632 h 7166611"/>
              <a:gd name="connsiteX6" fmla="*/ 2447378 w 5504130"/>
              <a:gd name="connsiteY6" fmla="*/ 3065711 h 7166611"/>
              <a:gd name="connsiteX7" fmla="*/ 1077879 w 5504130"/>
              <a:gd name="connsiteY7" fmla="*/ 7166611 h 7166611"/>
              <a:gd name="connsiteX8" fmla="*/ 1454087 w 5504130"/>
              <a:gd name="connsiteY8" fmla="*/ 4258569 h 7166611"/>
              <a:gd name="connsiteX9" fmla="*/ 953398 w 5504130"/>
              <a:gd name="connsiteY9" fmla="*/ 5502153 h 7166611"/>
              <a:gd name="connsiteX10" fmla="*/ 0 w 5504130"/>
              <a:gd name="connsiteY10" fmla="*/ 5514657 h 7166611"/>
              <a:gd name="connsiteX11" fmla="*/ 19404 w 5504130"/>
              <a:gd name="connsiteY11" fmla="*/ 3896307 h 7166611"/>
              <a:gd name="connsiteX12" fmla="*/ 942948 w 5504130"/>
              <a:gd name="connsiteY12" fmla="*/ 3665283 h 7166611"/>
              <a:gd name="connsiteX0" fmla="*/ 942948 w 5504130"/>
              <a:gd name="connsiteY0" fmla="*/ 3665283 h 7166611"/>
              <a:gd name="connsiteX1" fmla="*/ 9144 w 5504130"/>
              <a:gd name="connsiteY1" fmla="*/ 2632149 h 7166611"/>
              <a:gd name="connsiteX2" fmla="*/ 2082051 w 5504130"/>
              <a:gd name="connsiteY2" fmla="*/ 2645946 h 7166611"/>
              <a:gd name="connsiteX3" fmla="*/ 758866 w 5504130"/>
              <a:gd name="connsiteY3" fmla="*/ 1145653 h 7166611"/>
              <a:gd name="connsiteX4" fmla="*/ 5504130 w 5504130"/>
              <a:gd name="connsiteY4" fmla="*/ 0 h 7166611"/>
              <a:gd name="connsiteX5" fmla="*/ 3809096 w 5504130"/>
              <a:gd name="connsiteY5" fmla="*/ 4597632 h 7166611"/>
              <a:gd name="connsiteX6" fmla="*/ 2447378 w 5504130"/>
              <a:gd name="connsiteY6" fmla="*/ 3065711 h 7166611"/>
              <a:gd name="connsiteX7" fmla="*/ 1077879 w 5504130"/>
              <a:gd name="connsiteY7" fmla="*/ 7166611 h 7166611"/>
              <a:gd name="connsiteX8" fmla="*/ 1131199 w 5504130"/>
              <a:gd name="connsiteY8" fmla="*/ 6867772 h 7166611"/>
              <a:gd name="connsiteX9" fmla="*/ 1454087 w 5504130"/>
              <a:gd name="connsiteY9" fmla="*/ 4258569 h 7166611"/>
              <a:gd name="connsiteX10" fmla="*/ 953398 w 5504130"/>
              <a:gd name="connsiteY10" fmla="*/ 5502153 h 7166611"/>
              <a:gd name="connsiteX11" fmla="*/ 0 w 5504130"/>
              <a:gd name="connsiteY11" fmla="*/ 5514657 h 7166611"/>
              <a:gd name="connsiteX12" fmla="*/ 19404 w 5504130"/>
              <a:gd name="connsiteY12" fmla="*/ 3896307 h 7166611"/>
              <a:gd name="connsiteX13" fmla="*/ 942948 w 5504130"/>
              <a:gd name="connsiteY13" fmla="*/ 3665283 h 7166611"/>
              <a:gd name="connsiteX0" fmla="*/ 942948 w 5504130"/>
              <a:gd name="connsiteY0" fmla="*/ 3665283 h 7166611"/>
              <a:gd name="connsiteX1" fmla="*/ 9144 w 5504130"/>
              <a:gd name="connsiteY1" fmla="*/ 2632149 h 7166611"/>
              <a:gd name="connsiteX2" fmla="*/ 2082051 w 5504130"/>
              <a:gd name="connsiteY2" fmla="*/ 2645946 h 7166611"/>
              <a:gd name="connsiteX3" fmla="*/ 758866 w 5504130"/>
              <a:gd name="connsiteY3" fmla="*/ 1145653 h 7166611"/>
              <a:gd name="connsiteX4" fmla="*/ 5504130 w 5504130"/>
              <a:gd name="connsiteY4" fmla="*/ 0 h 7166611"/>
              <a:gd name="connsiteX5" fmla="*/ 3809096 w 5504130"/>
              <a:gd name="connsiteY5" fmla="*/ 4597632 h 7166611"/>
              <a:gd name="connsiteX6" fmla="*/ 2447378 w 5504130"/>
              <a:gd name="connsiteY6" fmla="*/ 3065711 h 7166611"/>
              <a:gd name="connsiteX7" fmla="*/ 1077879 w 5504130"/>
              <a:gd name="connsiteY7" fmla="*/ 7166611 h 7166611"/>
              <a:gd name="connsiteX8" fmla="*/ 1131199 w 5504130"/>
              <a:gd name="connsiteY8" fmla="*/ 6867772 h 7166611"/>
              <a:gd name="connsiteX9" fmla="*/ 1454087 w 5504130"/>
              <a:gd name="connsiteY9" fmla="*/ 4258569 h 7166611"/>
              <a:gd name="connsiteX10" fmla="*/ 953398 w 5504130"/>
              <a:gd name="connsiteY10" fmla="*/ 5502153 h 7166611"/>
              <a:gd name="connsiteX11" fmla="*/ 0 w 5504130"/>
              <a:gd name="connsiteY11" fmla="*/ 5514657 h 7166611"/>
              <a:gd name="connsiteX12" fmla="*/ 19404 w 5504130"/>
              <a:gd name="connsiteY12" fmla="*/ 3896307 h 7166611"/>
              <a:gd name="connsiteX13" fmla="*/ 942948 w 5504130"/>
              <a:gd name="connsiteY13" fmla="*/ 3665283 h 7166611"/>
              <a:gd name="connsiteX0" fmla="*/ 942948 w 5504130"/>
              <a:gd name="connsiteY0" fmla="*/ 3665283 h 7166611"/>
              <a:gd name="connsiteX1" fmla="*/ 9144 w 5504130"/>
              <a:gd name="connsiteY1" fmla="*/ 2632149 h 7166611"/>
              <a:gd name="connsiteX2" fmla="*/ 2082051 w 5504130"/>
              <a:gd name="connsiteY2" fmla="*/ 2645946 h 7166611"/>
              <a:gd name="connsiteX3" fmla="*/ 758866 w 5504130"/>
              <a:gd name="connsiteY3" fmla="*/ 1145653 h 7166611"/>
              <a:gd name="connsiteX4" fmla="*/ 5504130 w 5504130"/>
              <a:gd name="connsiteY4" fmla="*/ 0 h 7166611"/>
              <a:gd name="connsiteX5" fmla="*/ 3809096 w 5504130"/>
              <a:gd name="connsiteY5" fmla="*/ 4597632 h 7166611"/>
              <a:gd name="connsiteX6" fmla="*/ 2447378 w 5504130"/>
              <a:gd name="connsiteY6" fmla="*/ 3065711 h 7166611"/>
              <a:gd name="connsiteX7" fmla="*/ 1077879 w 5504130"/>
              <a:gd name="connsiteY7" fmla="*/ 7166611 h 7166611"/>
              <a:gd name="connsiteX8" fmla="*/ 700169 w 5504130"/>
              <a:gd name="connsiteY8" fmla="*/ 6721530 h 7166611"/>
              <a:gd name="connsiteX9" fmla="*/ 1454087 w 5504130"/>
              <a:gd name="connsiteY9" fmla="*/ 4258569 h 7166611"/>
              <a:gd name="connsiteX10" fmla="*/ 953398 w 5504130"/>
              <a:gd name="connsiteY10" fmla="*/ 5502153 h 7166611"/>
              <a:gd name="connsiteX11" fmla="*/ 0 w 5504130"/>
              <a:gd name="connsiteY11" fmla="*/ 5514657 h 7166611"/>
              <a:gd name="connsiteX12" fmla="*/ 19404 w 5504130"/>
              <a:gd name="connsiteY12" fmla="*/ 3896307 h 7166611"/>
              <a:gd name="connsiteX13" fmla="*/ 942948 w 5504130"/>
              <a:gd name="connsiteY13" fmla="*/ 3665283 h 7166611"/>
              <a:gd name="connsiteX0" fmla="*/ 3035077 w 7596259"/>
              <a:gd name="connsiteY0" fmla="*/ 3665283 h 7166611"/>
              <a:gd name="connsiteX1" fmla="*/ 0 w 7596259"/>
              <a:gd name="connsiteY1" fmla="*/ 3678937 h 7166611"/>
              <a:gd name="connsiteX2" fmla="*/ 4174180 w 7596259"/>
              <a:gd name="connsiteY2" fmla="*/ 2645946 h 7166611"/>
              <a:gd name="connsiteX3" fmla="*/ 2850995 w 7596259"/>
              <a:gd name="connsiteY3" fmla="*/ 1145653 h 7166611"/>
              <a:gd name="connsiteX4" fmla="*/ 7596259 w 7596259"/>
              <a:gd name="connsiteY4" fmla="*/ 0 h 7166611"/>
              <a:gd name="connsiteX5" fmla="*/ 5901225 w 7596259"/>
              <a:gd name="connsiteY5" fmla="*/ 4597632 h 7166611"/>
              <a:gd name="connsiteX6" fmla="*/ 4539507 w 7596259"/>
              <a:gd name="connsiteY6" fmla="*/ 3065711 h 7166611"/>
              <a:gd name="connsiteX7" fmla="*/ 3170008 w 7596259"/>
              <a:gd name="connsiteY7" fmla="*/ 7166611 h 7166611"/>
              <a:gd name="connsiteX8" fmla="*/ 2792298 w 7596259"/>
              <a:gd name="connsiteY8" fmla="*/ 6721530 h 7166611"/>
              <a:gd name="connsiteX9" fmla="*/ 3546216 w 7596259"/>
              <a:gd name="connsiteY9" fmla="*/ 4258569 h 7166611"/>
              <a:gd name="connsiteX10" fmla="*/ 3045527 w 7596259"/>
              <a:gd name="connsiteY10" fmla="*/ 5502153 h 7166611"/>
              <a:gd name="connsiteX11" fmla="*/ 2092129 w 7596259"/>
              <a:gd name="connsiteY11" fmla="*/ 5514657 h 7166611"/>
              <a:gd name="connsiteX12" fmla="*/ 2111533 w 7596259"/>
              <a:gd name="connsiteY12" fmla="*/ 3896307 h 7166611"/>
              <a:gd name="connsiteX13" fmla="*/ 3035077 w 7596259"/>
              <a:gd name="connsiteY13" fmla="*/ 3665283 h 7166611"/>
              <a:gd name="connsiteX0" fmla="*/ 2111533 w 7596259"/>
              <a:gd name="connsiteY0" fmla="*/ 3896307 h 7166611"/>
              <a:gd name="connsiteX1" fmla="*/ 0 w 7596259"/>
              <a:gd name="connsiteY1" fmla="*/ 3678937 h 7166611"/>
              <a:gd name="connsiteX2" fmla="*/ 4174180 w 7596259"/>
              <a:gd name="connsiteY2" fmla="*/ 2645946 h 7166611"/>
              <a:gd name="connsiteX3" fmla="*/ 2850995 w 7596259"/>
              <a:gd name="connsiteY3" fmla="*/ 1145653 h 7166611"/>
              <a:gd name="connsiteX4" fmla="*/ 7596259 w 7596259"/>
              <a:gd name="connsiteY4" fmla="*/ 0 h 7166611"/>
              <a:gd name="connsiteX5" fmla="*/ 5901225 w 7596259"/>
              <a:gd name="connsiteY5" fmla="*/ 4597632 h 7166611"/>
              <a:gd name="connsiteX6" fmla="*/ 4539507 w 7596259"/>
              <a:gd name="connsiteY6" fmla="*/ 3065711 h 7166611"/>
              <a:gd name="connsiteX7" fmla="*/ 3170008 w 7596259"/>
              <a:gd name="connsiteY7" fmla="*/ 7166611 h 7166611"/>
              <a:gd name="connsiteX8" fmla="*/ 2792298 w 7596259"/>
              <a:gd name="connsiteY8" fmla="*/ 6721530 h 7166611"/>
              <a:gd name="connsiteX9" fmla="*/ 3546216 w 7596259"/>
              <a:gd name="connsiteY9" fmla="*/ 4258569 h 7166611"/>
              <a:gd name="connsiteX10" fmla="*/ 3045527 w 7596259"/>
              <a:gd name="connsiteY10" fmla="*/ 5502153 h 7166611"/>
              <a:gd name="connsiteX11" fmla="*/ 2092129 w 7596259"/>
              <a:gd name="connsiteY11" fmla="*/ 5514657 h 7166611"/>
              <a:gd name="connsiteX12" fmla="*/ 2111533 w 7596259"/>
              <a:gd name="connsiteY12" fmla="*/ 3896307 h 7166611"/>
              <a:gd name="connsiteX0" fmla="*/ 2092129 w 7596259"/>
              <a:gd name="connsiteY0" fmla="*/ 5514657 h 7166611"/>
              <a:gd name="connsiteX1" fmla="*/ 0 w 7596259"/>
              <a:gd name="connsiteY1" fmla="*/ 3678937 h 7166611"/>
              <a:gd name="connsiteX2" fmla="*/ 4174180 w 7596259"/>
              <a:gd name="connsiteY2" fmla="*/ 2645946 h 7166611"/>
              <a:gd name="connsiteX3" fmla="*/ 2850995 w 7596259"/>
              <a:gd name="connsiteY3" fmla="*/ 1145653 h 7166611"/>
              <a:gd name="connsiteX4" fmla="*/ 7596259 w 7596259"/>
              <a:gd name="connsiteY4" fmla="*/ 0 h 7166611"/>
              <a:gd name="connsiteX5" fmla="*/ 5901225 w 7596259"/>
              <a:gd name="connsiteY5" fmla="*/ 4597632 h 7166611"/>
              <a:gd name="connsiteX6" fmla="*/ 4539507 w 7596259"/>
              <a:gd name="connsiteY6" fmla="*/ 3065711 h 7166611"/>
              <a:gd name="connsiteX7" fmla="*/ 3170008 w 7596259"/>
              <a:gd name="connsiteY7" fmla="*/ 7166611 h 7166611"/>
              <a:gd name="connsiteX8" fmla="*/ 2792298 w 7596259"/>
              <a:gd name="connsiteY8" fmla="*/ 6721530 h 7166611"/>
              <a:gd name="connsiteX9" fmla="*/ 3546216 w 7596259"/>
              <a:gd name="connsiteY9" fmla="*/ 4258569 h 7166611"/>
              <a:gd name="connsiteX10" fmla="*/ 3045527 w 7596259"/>
              <a:gd name="connsiteY10" fmla="*/ 5502153 h 7166611"/>
              <a:gd name="connsiteX11" fmla="*/ 2092129 w 7596259"/>
              <a:gd name="connsiteY11" fmla="*/ 5514657 h 7166611"/>
              <a:gd name="connsiteX0" fmla="*/ 2092129 w 7596259"/>
              <a:gd name="connsiteY0" fmla="*/ 5514657 h 6759391"/>
              <a:gd name="connsiteX1" fmla="*/ 0 w 7596259"/>
              <a:gd name="connsiteY1" fmla="*/ 3678937 h 6759391"/>
              <a:gd name="connsiteX2" fmla="*/ 4174180 w 7596259"/>
              <a:gd name="connsiteY2" fmla="*/ 2645946 h 6759391"/>
              <a:gd name="connsiteX3" fmla="*/ 2850995 w 7596259"/>
              <a:gd name="connsiteY3" fmla="*/ 1145653 h 6759391"/>
              <a:gd name="connsiteX4" fmla="*/ 7596259 w 7596259"/>
              <a:gd name="connsiteY4" fmla="*/ 0 h 6759391"/>
              <a:gd name="connsiteX5" fmla="*/ 5901225 w 7596259"/>
              <a:gd name="connsiteY5" fmla="*/ 4597632 h 6759391"/>
              <a:gd name="connsiteX6" fmla="*/ 4539507 w 7596259"/>
              <a:gd name="connsiteY6" fmla="*/ 3065711 h 6759391"/>
              <a:gd name="connsiteX7" fmla="*/ 2792298 w 7596259"/>
              <a:gd name="connsiteY7" fmla="*/ 6721530 h 6759391"/>
              <a:gd name="connsiteX8" fmla="*/ 3546216 w 7596259"/>
              <a:gd name="connsiteY8" fmla="*/ 4258569 h 6759391"/>
              <a:gd name="connsiteX9" fmla="*/ 3045527 w 7596259"/>
              <a:gd name="connsiteY9" fmla="*/ 5502153 h 6759391"/>
              <a:gd name="connsiteX10" fmla="*/ 2092129 w 7596259"/>
              <a:gd name="connsiteY10" fmla="*/ 5514657 h 6759391"/>
              <a:gd name="connsiteX0" fmla="*/ 2092129 w 7596259"/>
              <a:gd name="connsiteY0" fmla="*/ 5514657 h 5514657"/>
              <a:gd name="connsiteX1" fmla="*/ 0 w 7596259"/>
              <a:gd name="connsiteY1" fmla="*/ 3678937 h 5514657"/>
              <a:gd name="connsiteX2" fmla="*/ 4174180 w 7596259"/>
              <a:gd name="connsiteY2" fmla="*/ 2645946 h 5514657"/>
              <a:gd name="connsiteX3" fmla="*/ 2850995 w 7596259"/>
              <a:gd name="connsiteY3" fmla="*/ 1145653 h 5514657"/>
              <a:gd name="connsiteX4" fmla="*/ 7596259 w 7596259"/>
              <a:gd name="connsiteY4" fmla="*/ 0 h 5514657"/>
              <a:gd name="connsiteX5" fmla="*/ 5901225 w 7596259"/>
              <a:gd name="connsiteY5" fmla="*/ 4597632 h 5514657"/>
              <a:gd name="connsiteX6" fmla="*/ 4539507 w 7596259"/>
              <a:gd name="connsiteY6" fmla="*/ 3065711 h 5514657"/>
              <a:gd name="connsiteX7" fmla="*/ 3546216 w 7596259"/>
              <a:gd name="connsiteY7" fmla="*/ 4258569 h 5514657"/>
              <a:gd name="connsiteX8" fmla="*/ 3045527 w 7596259"/>
              <a:gd name="connsiteY8" fmla="*/ 5502153 h 5514657"/>
              <a:gd name="connsiteX9" fmla="*/ 2092129 w 7596259"/>
              <a:gd name="connsiteY9" fmla="*/ 5514657 h 5514657"/>
              <a:gd name="connsiteX0" fmla="*/ 2092129 w 7596259"/>
              <a:gd name="connsiteY0" fmla="*/ 5514657 h 5514657"/>
              <a:gd name="connsiteX1" fmla="*/ 0 w 7596259"/>
              <a:gd name="connsiteY1" fmla="*/ 3678937 h 5514657"/>
              <a:gd name="connsiteX2" fmla="*/ 4174180 w 7596259"/>
              <a:gd name="connsiteY2" fmla="*/ 2645946 h 5514657"/>
              <a:gd name="connsiteX3" fmla="*/ 2850995 w 7596259"/>
              <a:gd name="connsiteY3" fmla="*/ 1145653 h 5514657"/>
              <a:gd name="connsiteX4" fmla="*/ 7596259 w 7596259"/>
              <a:gd name="connsiteY4" fmla="*/ 0 h 5514657"/>
              <a:gd name="connsiteX5" fmla="*/ 5901225 w 7596259"/>
              <a:gd name="connsiteY5" fmla="*/ 4597632 h 5514657"/>
              <a:gd name="connsiteX6" fmla="*/ 4539507 w 7596259"/>
              <a:gd name="connsiteY6" fmla="*/ 3065711 h 5514657"/>
              <a:gd name="connsiteX7" fmla="*/ 3546216 w 7596259"/>
              <a:gd name="connsiteY7" fmla="*/ 4258569 h 5514657"/>
              <a:gd name="connsiteX8" fmla="*/ 3045527 w 7596259"/>
              <a:gd name="connsiteY8" fmla="*/ 5502153 h 5514657"/>
              <a:gd name="connsiteX9" fmla="*/ 2092129 w 7596259"/>
              <a:gd name="connsiteY9" fmla="*/ 5514657 h 5514657"/>
              <a:gd name="connsiteX0" fmla="*/ 2092129 w 7596259"/>
              <a:gd name="connsiteY0" fmla="*/ 5514657 h 7121841"/>
              <a:gd name="connsiteX1" fmla="*/ 0 w 7596259"/>
              <a:gd name="connsiteY1" fmla="*/ 3678937 h 7121841"/>
              <a:gd name="connsiteX2" fmla="*/ 4174180 w 7596259"/>
              <a:gd name="connsiteY2" fmla="*/ 2645946 h 7121841"/>
              <a:gd name="connsiteX3" fmla="*/ 2850995 w 7596259"/>
              <a:gd name="connsiteY3" fmla="*/ 1145653 h 7121841"/>
              <a:gd name="connsiteX4" fmla="*/ 7596259 w 7596259"/>
              <a:gd name="connsiteY4" fmla="*/ 0 h 7121841"/>
              <a:gd name="connsiteX5" fmla="*/ 5901225 w 7596259"/>
              <a:gd name="connsiteY5" fmla="*/ 4597632 h 7121841"/>
              <a:gd name="connsiteX6" fmla="*/ 4539507 w 7596259"/>
              <a:gd name="connsiteY6" fmla="*/ 3065711 h 7121841"/>
              <a:gd name="connsiteX7" fmla="*/ 3038216 w 7596259"/>
              <a:gd name="connsiteY7" fmla="*/ 7121841 h 7121841"/>
              <a:gd name="connsiteX8" fmla="*/ 3045527 w 7596259"/>
              <a:gd name="connsiteY8" fmla="*/ 5502153 h 7121841"/>
              <a:gd name="connsiteX9" fmla="*/ 2092129 w 7596259"/>
              <a:gd name="connsiteY9" fmla="*/ 5514657 h 7121841"/>
              <a:gd name="connsiteX0" fmla="*/ 2092129 w 7596259"/>
              <a:gd name="connsiteY0" fmla="*/ 5514657 h 7121841"/>
              <a:gd name="connsiteX1" fmla="*/ 0 w 7596259"/>
              <a:gd name="connsiteY1" fmla="*/ 3678937 h 7121841"/>
              <a:gd name="connsiteX2" fmla="*/ 4174180 w 7596259"/>
              <a:gd name="connsiteY2" fmla="*/ 2645946 h 7121841"/>
              <a:gd name="connsiteX3" fmla="*/ 2850995 w 7596259"/>
              <a:gd name="connsiteY3" fmla="*/ 1145653 h 7121841"/>
              <a:gd name="connsiteX4" fmla="*/ 7596259 w 7596259"/>
              <a:gd name="connsiteY4" fmla="*/ 0 h 7121841"/>
              <a:gd name="connsiteX5" fmla="*/ 5901225 w 7596259"/>
              <a:gd name="connsiteY5" fmla="*/ 4597632 h 7121841"/>
              <a:gd name="connsiteX6" fmla="*/ 4539507 w 7596259"/>
              <a:gd name="connsiteY6" fmla="*/ 3065711 h 7121841"/>
              <a:gd name="connsiteX7" fmla="*/ 3038216 w 7596259"/>
              <a:gd name="connsiteY7" fmla="*/ 7121841 h 7121841"/>
              <a:gd name="connsiteX8" fmla="*/ 2092129 w 7596259"/>
              <a:gd name="connsiteY8" fmla="*/ 5514657 h 7121841"/>
              <a:gd name="connsiteX0" fmla="*/ 3038216 w 7596259"/>
              <a:gd name="connsiteY0" fmla="*/ 7121841 h 7121841"/>
              <a:gd name="connsiteX1" fmla="*/ 0 w 7596259"/>
              <a:gd name="connsiteY1" fmla="*/ 3678937 h 7121841"/>
              <a:gd name="connsiteX2" fmla="*/ 4174180 w 7596259"/>
              <a:gd name="connsiteY2" fmla="*/ 2645946 h 7121841"/>
              <a:gd name="connsiteX3" fmla="*/ 2850995 w 7596259"/>
              <a:gd name="connsiteY3" fmla="*/ 1145653 h 7121841"/>
              <a:gd name="connsiteX4" fmla="*/ 7596259 w 7596259"/>
              <a:gd name="connsiteY4" fmla="*/ 0 h 7121841"/>
              <a:gd name="connsiteX5" fmla="*/ 5901225 w 7596259"/>
              <a:gd name="connsiteY5" fmla="*/ 4597632 h 7121841"/>
              <a:gd name="connsiteX6" fmla="*/ 4539507 w 7596259"/>
              <a:gd name="connsiteY6" fmla="*/ 3065711 h 7121841"/>
              <a:gd name="connsiteX7" fmla="*/ 3038216 w 7596259"/>
              <a:gd name="connsiteY7" fmla="*/ 7121841 h 7121841"/>
              <a:gd name="connsiteX0" fmla="*/ 3038216 w 7596259"/>
              <a:gd name="connsiteY0" fmla="*/ 7121841 h 7121841"/>
              <a:gd name="connsiteX1" fmla="*/ 0 w 7596259"/>
              <a:gd name="connsiteY1" fmla="*/ 3678937 h 7121841"/>
              <a:gd name="connsiteX2" fmla="*/ 4174180 w 7596259"/>
              <a:gd name="connsiteY2" fmla="*/ 2645946 h 7121841"/>
              <a:gd name="connsiteX3" fmla="*/ 2850995 w 7596259"/>
              <a:gd name="connsiteY3" fmla="*/ 1145653 h 7121841"/>
              <a:gd name="connsiteX4" fmla="*/ 7596259 w 7596259"/>
              <a:gd name="connsiteY4" fmla="*/ 0 h 7121841"/>
              <a:gd name="connsiteX5" fmla="*/ 5901225 w 7596259"/>
              <a:gd name="connsiteY5" fmla="*/ 4597632 h 7121841"/>
              <a:gd name="connsiteX6" fmla="*/ 4539507 w 7596259"/>
              <a:gd name="connsiteY6" fmla="*/ 3065711 h 7121841"/>
              <a:gd name="connsiteX7" fmla="*/ 3038216 w 7596259"/>
              <a:gd name="connsiteY7" fmla="*/ 7121841 h 7121841"/>
              <a:gd name="connsiteX0" fmla="*/ 3038216 w 7596259"/>
              <a:gd name="connsiteY0" fmla="*/ 7121841 h 7121841"/>
              <a:gd name="connsiteX1" fmla="*/ 0 w 7596259"/>
              <a:gd name="connsiteY1" fmla="*/ 3678937 h 7121841"/>
              <a:gd name="connsiteX2" fmla="*/ 4197271 w 7596259"/>
              <a:gd name="connsiteY2" fmla="*/ 2684431 h 7121841"/>
              <a:gd name="connsiteX3" fmla="*/ 2850995 w 7596259"/>
              <a:gd name="connsiteY3" fmla="*/ 1145653 h 7121841"/>
              <a:gd name="connsiteX4" fmla="*/ 7596259 w 7596259"/>
              <a:gd name="connsiteY4" fmla="*/ 0 h 7121841"/>
              <a:gd name="connsiteX5" fmla="*/ 5901225 w 7596259"/>
              <a:gd name="connsiteY5" fmla="*/ 4597632 h 7121841"/>
              <a:gd name="connsiteX6" fmla="*/ 4539507 w 7596259"/>
              <a:gd name="connsiteY6" fmla="*/ 3065711 h 7121841"/>
              <a:gd name="connsiteX7" fmla="*/ 3038216 w 7596259"/>
              <a:gd name="connsiteY7" fmla="*/ 7121841 h 7121841"/>
              <a:gd name="connsiteX0" fmla="*/ 3038216 w 7596259"/>
              <a:gd name="connsiteY0" fmla="*/ 7121841 h 7121841"/>
              <a:gd name="connsiteX1" fmla="*/ 0 w 7596259"/>
              <a:gd name="connsiteY1" fmla="*/ 3678937 h 7121841"/>
              <a:gd name="connsiteX2" fmla="*/ 4197271 w 7596259"/>
              <a:gd name="connsiteY2" fmla="*/ 2684431 h 7121841"/>
              <a:gd name="connsiteX3" fmla="*/ 2850995 w 7596259"/>
              <a:gd name="connsiteY3" fmla="*/ 1145653 h 7121841"/>
              <a:gd name="connsiteX4" fmla="*/ 7596259 w 7596259"/>
              <a:gd name="connsiteY4" fmla="*/ 0 h 7121841"/>
              <a:gd name="connsiteX5" fmla="*/ 5901225 w 7596259"/>
              <a:gd name="connsiteY5" fmla="*/ 4597632 h 7121841"/>
              <a:gd name="connsiteX6" fmla="*/ 4539507 w 7596259"/>
              <a:gd name="connsiteY6" fmla="*/ 3065711 h 7121841"/>
              <a:gd name="connsiteX7" fmla="*/ 3038216 w 7596259"/>
              <a:gd name="connsiteY7" fmla="*/ 7121841 h 71218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596259" h="7121841">
                <a:moveTo>
                  <a:pt x="3038216" y="7121841"/>
                </a:moveTo>
                <a:lnTo>
                  <a:pt x="0" y="3678937"/>
                </a:lnTo>
                <a:cubicBezTo>
                  <a:pt x="3855" y="3698930"/>
                  <a:pt x="4201113" y="2679832"/>
                  <a:pt x="4197271" y="2684431"/>
                </a:cubicBezTo>
                <a:cubicBezTo>
                  <a:pt x="4200068" y="2684636"/>
                  <a:pt x="4195167" y="2661751"/>
                  <a:pt x="2850995" y="1145653"/>
                </a:cubicBezTo>
                <a:lnTo>
                  <a:pt x="7596259" y="0"/>
                </a:lnTo>
                <a:lnTo>
                  <a:pt x="5901225" y="4597632"/>
                </a:lnTo>
                <a:lnTo>
                  <a:pt x="4539507" y="3065711"/>
                </a:lnTo>
                <a:cubicBezTo>
                  <a:pt x="4550861" y="3061776"/>
                  <a:pt x="3048607" y="7123706"/>
                  <a:pt x="3038216" y="7121841"/>
                </a:cubicBezTo>
                <a:close/>
              </a:path>
            </a:pathLst>
          </a:custGeom>
        </p:spPr>
        <p:txBody>
          <a:bodyPr anchor="ctr"/>
          <a:lstStyle>
            <a:lvl1pPr marL="0" indent="0" algn="ctr">
              <a:buNone/>
              <a:defRPr b="0" i="0">
                <a:latin typeface="PT Sans Regular" charset="-52"/>
              </a:defRPr>
            </a:lvl1pPr>
          </a:lstStyle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92080" y="1347614"/>
            <a:ext cx="3456384" cy="720080"/>
          </a:xfrm>
        </p:spPr>
        <p:txBody>
          <a:bodyPr>
            <a:noAutofit/>
          </a:bodyPr>
          <a:lstStyle>
            <a:lvl1pPr>
              <a:defRPr sz="32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Placeholder 3"/>
          <p:cNvSpPr>
            <a:spLocks noGrp="1"/>
          </p:cNvSpPr>
          <p:nvPr>
            <p:ph type="title"/>
          </p:nvPr>
        </p:nvSpPr>
        <p:spPr>
          <a:xfrm>
            <a:off x="395536" y="195486"/>
            <a:ext cx="8352928" cy="720080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>
              <a:defRPr lang="en-GB" dirty="0">
                <a:solidFill>
                  <a:schemeClr val="tx1">
                    <a:lumMod val="75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0"/>
          </p:nvPr>
        </p:nvSpPr>
        <p:spPr/>
        <p:txBody>
          <a:bodyPr/>
          <a:lstStyle>
            <a:lvl1pPr>
              <a:buClr>
                <a:schemeClr val="tx1">
                  <a:lumMod val="75000"/>
                </a:schemeClr>
              </a:buClr>
              <a:defRPr>
                <a:solidFill>
                  <a:schemeClr val="tx1">
                    <a:lumMod val="75000"/>
                  </a:schemeClr>
                </a:solidFill>
              </a:defRPr>
            </a:lvl1pPr>
            <a:lvl2pPr marL="712788" indent="-265113">
              <a:buFont typeface="Arial" panose="020B0604020202020204" pitchFamily="34" charset="0"/>
              <a:buChar char="•"/>
              <a:defRPr>
                <a:solidFill>
                  <a:schemeClr val="tx1">
                    <a:lumMod val="75000"/>
                  </a:schemeClr>
                </a:solidFill>
              </a:defRPr>
            </a:lvl2pPr>
            <a:lvl3pPr marL="1073150" indent="-268288">
              <a:defRPr>
                <a:solidFill>
                  <a:schemeClr val="tx1">
                    <a:lumMod val="75000"/>
                  </a:schemeClr>
                </a:solidFill>
              </a:defRPr>
            </a:lvl3pPr>
            <a:lvl4pPr marL="1449387" indent="-285750">
              <a:buFont typeface="Arial" panose="020B0604020202020204" pitchFamily="34" charset="0"/>
              <a:buChar char="•"/>
              <a:defRPr>
                <a:solidFill>
                  <a:schemeClr val="tx1">
                    <a:lumMod val="75000"/>
                  </a:schemeClr>
                </a:solidFill>
              </a:defRPr>
            </a:lvl4pPr>
            <a:lvl5pPr marL="1806575" indent="-285750">
              <a:buFont typeface="Arial" panose="020B0604020202020204" pitchFamily="34" charset="0"/>
              <a:buChar char="•"/>
              <a:defRPr>
                <a:solidFill>
                  <a:schemeClr val="tx1">
                    <a:lumMod val="75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871858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Titl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1851670"/>
            <a:ext cx="8352928" cy="1440160"/>
          </a:xfrm>
        </p:spPr>
        <p:txBody>
          <a:bodyPr>
            <a:normAutofit/>
          </a:bodyPr>
          <a:lstStyle>
            <a:lvl1pPr algn="ctr">
              <a:defRPr lang="en-GB" dirty="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18662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Placeholder 3"/>
          <p:cNvSpPr>
            <a:spLocks noGrp="1"/>
          </p:cNvSpPr>
          <p:nvPr>
            <p:ph type="title"/>
          </p:nvPr>
        </p:nvSpPr>
        <p:spPr>
          <a:xfrm>
            <a:off x="395536" y="195486"/>
            <a:ext cx="8352928" cy="720080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>
              <a:defRPr>
                <a:solidFill>
                  <a:schemeClr val="tx1">
                    <a:lumMod val="75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6" name="Content Placeholder 3"/>
          <p:cNvSpPr>
            <a:spLocks noGrp="1"/>
          </p:cNvSpPr>
          <p:nvPr>
            <p:ph sz="quarter" idx="10"/>
          </p:nvPr>
        </p:nvSpPr>
        <p:spPr>
          <a:xfrm>
            <a:off x="395536" y="915567"/>
            <a:ext cx="4032448" cy="3312368"/>
          </a:xfrm>
        </p:spPr>
        <p:txBody>
          <a:bodyPr vert="horz" lIns="0" tIns="0" rIns="0" bIns="0" rtlCol="0" anchor="ctr">
            <a:normAutofit/>
          </a:bodyPr>
          <a:lstStyle>
            <a:lvl1pPr>
              <a:defRPr lang="en-US" dirty="0" smtClean="0"/>
            </a:lvl1pPr>
            <a:lvl2pPr>
              <a:defRPr lang="en-US" dirty="0" smtClean="0"/>
            </a:lvl2pPr>
            <a:lvl3pPr>
              <a:defRPr lang="en-US" dirty="0" smtClean="0"/>
            </a:lvl3pPr>
            <a:lvl4pPr>
              <a:defRPr lang="en-US" dirty="0" smtClean="0"/>
            </a:lvl4pPr>
            <a:lvl5pPr>
              <a:defRPr lang="en-GB" dirty="0"/>
            </a:lvl5pPr>
          </a:lstStyle>
          <a:p>
            <a:pPr lvl="0">
              <a:buClr>
                <a:schemeClr val="tx1">
                  <a:lumMod val="75000"/>
                </a:schemeClr>
              </a:buClr>
            </a:pPr>
            <a:r>
              <a:rPr lang="en-US" dirty="0" smtClean="0"/>
              <a:t>Click to edit Master text styles</a:t>
            </a:r>
          </a:p>
          <a:p>
            <a:pPr marL="712788" lvl="1" indent="-265113">
              <a:buFont typeface="Arial" panose="020B0604020202020204" pitchFamily="34" charset="0"/>
              <a:buChar char="•"/>
            </a:pPr>
            <a:r>
              <a:rPr lang="en-US" dirty="0" smtClean="0"/>
              <a:t>Second level</a:t>
            </a:r>
          </a:p>
          <a:p>
            <a:pPr marL="1073150" lvl="2" indent="-268288"/>
            <a:r>
              <a:rPr lang="en-US" dirty="0" smtClean="0"/>
              <a:t>Third level</a:t>
            </a:r>
          </a:p>
          <a:p>
            <a:pPr marL="1449387" lvl="3" indent="-285750">
              <a:buFont typeface="Arial" panose="020B0604020202020204" pitchFamily="34" charset="0"/>
              <a:buChar char="•"/>
            </a:pPr>
            <a:r>
              <a:rPr lang="en-US" dirty="0" smtClean="0"/>
              <a:t>Fourth level</a:t>
            </a:r>
          </a:p>
          <a:p>
            <a:pPr marL="1806575" lvl="4" indent="-285750">
              <a:buFont typeface="Arial" panose="020B0604020202020204" pitchFamily="34" charset="0"/>
              <a:buChar char="•"/>
            </a:pPr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8" name="Content Placeholder 3"/>
          <p:cNvSpPr>
            <a:spLocks noGrp="1"/>
          </p:cNvSpPr>
          <p:nvPr>
            <p:ph sz="quarter" idx="11"/>
          </p:nvPr>
        </p:nvSpPr>
        <p:spPr>
          <a:xfrm>
            <a:off x="4716016" y="915567"/>
            <a:ext cx="4032448" cy="3312368"/>
          </a:xfrm>
        </p:spPr>
        <p:txBody>
          <a:bodyPr vert="horz" lIns="0" tIns="0" rIns="0" bIns="0" rtlCol="0" anchor="ctr">
            <a:normAutofit/>
          </a:bodyPr>
          <a:lstStyle>
            <a:lvl1pPr>
              <a:defRPr lang="en-US" smtClean="0"/>
            </a:lvl1pPr>
            <a:lvl2pPr>
              <a:defRPr lang="en-US" smtClean="0"/>
            </a:lvl2pPr>
            <a:lvl3pPr>
              <a:defRPr lang="en-US" smtClean="0"/>
            </a:lvl3pPr>
            <a:lvl4pPr>
              <a:defRPr lang="en-US" smtClean="0"/>
            </a:lvl4pPr>
            <a:lvl5pPr>
              <a:defRPr lang="en-GB"/>
            </a:lvl5pPr>
          </a:lstStyle>
          <a:p>
            <a:pPr lvl="0">
              <a:buClr>
                <a:schemeClr val="tx1">
                  <a:lumMod val="75000"/>
                </a:schemeClr>
              </a:buClr>
            </a:pPr>
            <a:r>
              <a:rPr lang="en-US" smtClean="0"/>
              <a:t>Click to edit Master text styles</a:t>
            </a:r>
          </a:p>
          <a:p>
            <a:pPr marL="712788" lvl="1" indent="-265113">
              <a:buFont typeface="Arial" panose="020B0604020202020204" pitchFamily="34" charset="0"/>
              <a:buChar char="•"/>
            </a:pPr>
            <a:r>
              <a:rPr lang="en-US" smtClean="0"/>
              <a:t>Second level</a:t>
            </a:r>
          </a:p>
          <a:p>
            <a:pPr marL="1073150" lvl="2" indent="-268288"/>
            <a:r>
              <a:rPr lang="en-US" smtClean="0"/>
              <a:t>Third level</a:t>
            </a:r>
          </a:p>
          <a:p>
            <a:pPr marL="1449387" lvl="3" indent="-285750">
              <a:buFont typeface="Arial" panose="020B0604020202020204" pitchFamily="34" charset="0"/>
              <a:buChar char="•"/>
            </a:pPr>
            <a:r>
              <a:rPr lang="en-US" smtClean="0"/>
              <a:t>Fourth level</a:t>
            </a:r>
          </a:p>
          <a:p>
            <a:pPr marL="1806575" lvl="4" indent="-285750">
              <a:buFont typeface="Arial" panose="020B0604020202020204" pitchFamily="34" charset="0"/>
              <a:buChar char="•"/>
            </a:pPr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71899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Placeholder 3"/>
          <p:cNvSpPr>
            <a:spLocks noGrp="1"/>
          </p:cNvSpPr>
          <p:nvPr>
            <p:ph type="title"/>
          </p:nvPr>
        </p:nvSpPr>
        <p:spPr>
          <a:xfrm>
            <a:off x="395536" y="195486"/>
            <a:ext cx="8352928" cy="720080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>
              <a:defRPr>
                <a:solidFill>
                  <a:schemeClr val="tx1">
                    <a:lumMod val="75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6" name="Content Placeholder 3"/>
          <p:cNvSpPr>
            <a:spLocks noGrp="1"/>
          </p:cNvSpPr>
          <p:nvPr>
            <p:ph sz="quarter" idx="10"/>
          </p:nvPr>
        </p:nvSpPr>
        <p:spPr>
          <a:xfrm>
            <a:off x="395536" y="1131590"/>
            <a:ext cx="2016224" cy="2880322"/>
          </a:xfrm>
        </p:spPr>
        <p:txBody>
          <a:bodyPr vert="horz" lIns="0" tIns="0" rIns="0" bIns="0" rtlCol="0" anchor="ctr">
            <a:normAutofit/>
          </a:bodyPr>
          <a:lstStyle>
            <a:lvl1pPr>
              <a:defRPr lang="en-US" dirty="0" smtClean="0"/>
            </a:lvl1pPr>
            <a:lvl2pPr>
              <a:defRPr lang="en-US" dirty="0" smtClean="0"/>
            </a:lvl2pPr>
            <a:lvl3pPr>
              <a:defRPr lang="en-US" dirty="0" smtClean="0"/>
            </a:lvl3pPr>
            <a:lvl4pPr>
              <a:defRPr lang="en-US" dirty="0" smtClean="0"/>
            </a:lvl4pPr>
            <a:lvl5pPr>
              <a:defRPr lang="en-GB" dirty="0"/>
            </a:lvl5pPr>
          </a:lstStyle>
          <a:p>
            <a:pPr marL="0" lvl="0" indent="0" algn="ctr">
              <a:buNone/>
            </a:pPr>
            <a:r>
              <a:rPr lang="en-US" dirty="0" smtClean="0"/>
              <a:t>Click to edit Master text styles</a:t>
            </a:r>
          </a:p>
          <a:p>
            <a:pPr marL="0" lvl="1" indent="0" algn="ctr">
              <a:buNone/>
            </a:pPr>
            <a:r>
              <a:rPr lang="en-US" dirty="0" smtClean="0"/>
              <a:t>Second level</a:t>
            </a:r>
          </a:p>
          <a:p>
            <a:pPr marL="0" lvl="2" indent="0" algn="ctr">
              <a:buNone/>
            </a:pPr>
            <a:r>
              <a:rPr lang="en-US" dirty="0" smtClean="0"/>
              <a:t>Third level</a:t>
            </a:r>
          </a:p>
          <a:p>
            <a:pPr marL="0" lvl="3" indent="0" algn="ctr">
              <a:buNone/>
            </a:pPr>
            <a:r>
              <a:rPr lang="en-US" dirty="0" smtClean="0"/>
              <a:t>Fourth level</a:t>
            </a:r>
          </a:p>
          <a:p>
            <a:pPr marL="0" lvl="4" indent="0" algn="ctr">
              <a:buNone/>
            </a:pPr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8" name="Content Placeholder 3"/>
          <p:cNvSpPr>
            <a:spLocks noGrp="1"/>
          </p:cNvSpPr>
          <p:nvPr>
            <p:ph sz="quarter" idx="11"/>
          </p:nvPr>
        </p:nvSpPr>
        <p:spPr>
          <a:xfrm>
            <a:off x="2699792" y="915567"/>
            <a:ext cx="6048672" cy="3312368"/>
          </a:xfrm>
        </p:spPr>
        <p:txBody>
          <a:bodyPr vert="horz" lIns="0" tIns="0" rIns="0" bIns="0" rtlCol="0" anchor="ctr">
            <a:normAutofit/>
          </a:bodyPr>
          <a:lstStyle>
            <a:lvl1pPr>
              <a:defRPr lang="en-US" smtClean="0"/>
            </a:lvl1pPr>
            <a:lvl2pPr>
              <a:defRPr lang="en-US" smtClean="0"/>
            </a:lvl2pPr>
            <a:lvl3pPr>
              <a:defRPr lang="en-US" smtClean="0"/>
            </a:lvl3pPr>
            <a:lvl4pPr>
              <a:defRPr lang="en-US" smtClean="0"/>
            </a:lvl4pPr>
            <a:lvl5pPr>
              <a:defRPr lang="en-GB"/>
            </a:lvl5pPr>
          </a:lstStyle>
          <a:p>
            <a:pPr lvl="0">
              <a:buClr>
                <a:schemeClr val="tx1">
                  <a:lumMod val="75000"/>
                </a:schemeClr>
              </a:buClr>
            </a:pPr>
            <a:r>
              <a:rPr lang="en-US" dirty="0" smtClean="0"/>
              <a:t>Click to edit Master text styles</a:t>
            </a:r>
          </a:p>
          <a:p>
            <a:pPr marL="712788" lvl="1" indent="-265113">
              <a:buFont typeface="Arial" panose="020B0604020202020204" pitchFamily="34" charset="0"/>
              <a:buChar char="•"/>
            </a:pPr>
            <a:r>
              <a:rPr lang="en-US" dirty="0" smtClean="0"/>
              <a:t>Second level</a:t>
            </a:r>
          </a:p>
          <a:p>
            <a:pPr marL="1073150" lvl="2" indent="-268288"/>
            <a:r>
              <a:rPr lang="en-US" dirty="0" smtClean="0"/>
              <a:t>Third level</a:t>
            </a:r>
          </a:p>
          <a:p>
            <a:pPr marL="1449387" lvl="3" indent="-285750">
              <a:buFont typeface="Arial" panose="020B0604020202020204" pitchFamily="34" charset="0"/>
              <a:buChar char="•"/>
            </a:pPr>
            <a:r>
              <a:rPr lang="en-US" dirty="0" smtClean="0"/>
              <a:t>Fourth level</a:t>
            </a:r>
          </a:p>
          <a:p>
            <a:pPr marL="1806575" lvl="4" indent="-285750">
              <a:buFont typeface="Arial" panose="020B0604020202020204" pitchFamily="34" charset="0"/>
              <a:buChar char="•"/>
            </a:pPr>
            <a:r>
              <a:rPr lang="en-US" dirty="0" smtClean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414317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Placeholder 3"/>
          <p:cNvSpPr>
            <a:spLocks noGrp="1"/>
          </p:cNvSpPr>
          <p:nvPr>
            <p:ph type="title"/>
          </p:nvPr>
        </p:nvSpPr>
        <p:spPr>
          <a:xfrm>
            <a:off x="395536" y="195486"/>
            <a:ext cx="8352928" cy="720080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>
              <a:defRPr>
                <a:solidFill>
                  <a:schemeClr val="tx1">
                    <a:lumMod val="75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14" name="Content Placeholder 3"/>
          <p:cNvSpPr>
            <a:spLocks noGrp="1"/>
          </p:cNvSpPr>
          <p:nvPr>
            <p:ph sz="quarter" idx="10"/>
          </p:nvPr>
        </p:nvSpPr>
        <p:spPr>
          <a:xfrm>
            <a:off x="755576" y="1491630"/>
            <a:ext cx="2160240" cy="2160242"/>
          </a:xfrm>
        </p:spPr>
        <p:txBody>
          <a:bodyPr vert="horz" lIns="0" tIns="0" rIns="0" bIns="0" rtlCol="0" anchor="ctr">
            <a:normAutofit/>
          </a:bodyPr>
          <a:lstStyle>
            <a:lvl1pPr>
              <a:defRPr lang="en-US" dirty="0" smtClean="0"/>
            </a:lvl1pPr>
            <a:lvl2pPr>
              <a:defRPr lang="en-US" dirty="0" smtClean="0"/>
            </a:lvl2pPr>
            <a:lvl3pPr>
              <a:defRPr lang="en-US" dirty="0" smtClean="0"/>
            </a:lvl3pPr>
            <a:lvl4pPr>
              <a:defRPr lang="en-US" dirty="0" smtClean="0"/>
            </a:lvl4pPr>
            <a:lvl5pPr>
              <a:defRPr lang="en-GB" dirty="0"/>
            </a:lvl5pPr>
          </a:lstStyle>
          <a:p>
            <a:pPr marL="0" lvl="0" indent="0" algn="ctr">
              <a:buNone/>
            </a:pPr>
            <a:r>
              <a:rPr lang="en-US" dirty="0" smtClean="0"/>
              <a:t>Click to edit Master text styles</a:t>
            </a:r>
          </a:p>
        </p:txBody>
      </p:sp>
      <p:sp>
        <p:nvSpPr>
          <p:cNvPr id="17" name="Content Placeholder 3"/>
          <p:cNvSpPr>
            <a:spLocks noGrp="1"/>
          </p:cNvSpPr>
          <p:nvPr>
            <p:ph sz="quarter" idx="11"/>
          </p:nvPr>
        </p:nvSpPr>
        <p:spPr>
          <a:xfrm>
            <a:off x="3491880" y="1491630"/>
            <a:ext cx="2160240" cy="2160242"/>
          </a:xfrm>
        </p:spPr>
        <p:txBody>
          <a:bodyPr vert="horz" lIns="0" tIns="0" rIns="0" bIns="0" rtlCol="0" anchor="ctr">
            <a:normAutofit/>
          </a:bodyPr>
          <a:lstStyle>
            <a:lvl1pPr>
              <a:defRPr lang="en-US" dirty="0" smtClean="0"/>
            </a:lvl1pPr>
            <a:lvl2pPr>
              <a:defRPr lang="en-US" dirty="0" smtClean="0"/>
            </a:lvl2pPr>
            <a:lvl3pPr>
              <a:defRPr lang="en-US" dirty="0" smtClean="0"/>
            </a:lvl3pPr>
            <a:lvl4pPr>
              <a:defRPr lang="en-US" dirty="0" smtClean="0"/>
            </a:lvl4pPr>
            <a:lvl5pPr>
              <a:defRPr lang="en-GB" dirty="0"/>
            </a:lvl5pPr>
          </a:lstStyle>
          <a:p>
            <a:pPr marL="0" lvl="0" indent="0" algn="ctr">
              <a:buNone/>
            </a:pPr>
            <a:r>
              <a:rPr lang="en-US" dirty="0" smtClean="0"/>
              <a:t>Click to edit Master text styles</a:t>
            </a:r>
          </a:p>
        </p:txBody>
      </p:sp>
      <p:sp>
        <p:nvSpPr>
          <p:cNvPr id="21" name="Content Placeholder 3"/>
          <p:cNvSpPr>
            <a:spLocks noGrp="1"/>
          </p:cNvSpPr>
          <p:nvPr>
            <p:ph sz="quarter" idx="12"/>
          </p:nvPr>
        </p:nvSpPr>
        <p:spPr>
          <a:xfrm>
            <a:off x="6228184" y="1491630"/>
            <a:ext cx="2160240" cy="2160242"/>
          </a:xfrm>
        </p:spPr>
        <p:txBody>
          <a:bodyPr vert="horz" lIns="0" tIns="0" rIns="0" bIns="0" rtlCol="0" anchor="ctr">
            <a:normAutofit/>
          </a:bodyPr>
          <a:lstStyle>
            <a:lvl1pPr>
              <a:defRPr lang="en-US" dirty="0" smtClean="0"/>
            </a:lvl1pPr>
            <a:lvl2pPr>
              <a:defRPr lang="en-US" dirty="0" smtClean="0"/>
            </a:lvl2pPr>
            <a:lvl3pPr>
              <a:defRPr lang="en-US" dirty="0" smtClean="0"/>
            </a:lvl3pPr>
            <a:lvl4pPr>
              <a:defRPr lang="en-US" dirty="0" smtClean="0"/>
            </a:lvl4pPr>
            <a:lvl5pPr>
              <a:defRPr lang="en-GB" dirty="0"/>
            </a:lvl5pPr>
          </a:lstStyle>
          <a:p>
            <a:pPr marL="0" lvl="0" indent="0" algn="ctr">
              <a:buNone/>
            </a:pPr>
            <a:r>
              <a:rPr lang="en-US" dirty="0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539974" y="3651870"/>
            <a:ext cx="2591866" cy="1008112"/>
          </a:xfrm>
        </p:spPr>
        <p:txBody>
          <a:bodyPr vert="horz" lIns="0" tIns="0" rIns="0" bIns="0" rtlCol="0" anchor="t">
            <a:noAutofit/>
          </a:bodyPr>
          <a:lstStyle>
            <a:lvl1pPr marL="342900" indent="-342900" algn="ctr">
              <a:buNone/>
              <a:defRPr lang="en-US" sz="2400" dirty="0" smtClean="0"/>
            </a:lvl1pPr>
            <a:lvl2pPr>
              <a:defRPr lang="en-US" dirty="0" smtClean="0"/>
            </a:lvl2pPr>
            <a:lvl3pPr>
              <a:defRPr lang="en-US" dirty="0" smtClean="0"/>
            </a:lvl3pPr>
            <a:lvl4pPr>
              <a:defRPr lang="en-US" dirty="0" smtClean="0"/>
            </a:lvl4pPr>
            <a:lvl5pPr>
              <a:defRPr lang="en-GB" dirty="0"/>
            </a:lvl5pPr>
          </a:lstStyle>
          <a:p>
            <a:pPr marL="0" lvl="0" indent="0" algn="ctr"/>
            <a:r>
              <a:rPr lang="en-US" dirty="0" smtClean="0"/>
              <a:t>Click to edit Master text styles</a:t>
            </a:r>
          </a:p>
        </p:txBody>
      </p:sp>
      <p:sp>
        <p:nvSpPr>
          <p:cNvPr id="23" name="Text Placeholder 2"/>
          <p:cNvSpPr>
            <a:spLocks noGrp="1"/>
          </p:cNvSpPr>
          <p:nvPr>
            <p:ph type="body" sz="quarter" idx="14"/>
          </p:nvPr>
        </p:nvSpPr>
        <p:spPr>
          <a:xfrm>
            <a:off x="3275856" y="3651870"/>
            <a:ext cx="2591866" cy="1008112"/>
          </a:xfrm>
        </p:spPr>
        <p:txBody>
          <a:bodyPr vert="horz" lIns="0" tIns="0" rIns="0" bIns="0" rtlCol="0" anchor="t">
            <a:noAutofit/>
          </a:bodyPr>
          <a:lstStyle>
            <a:lvl1pPr marL="342900" indent="-342900" algn="ctr">
              <a:buNone/>
              <a:defRPr lang="en-US" sz="2400" dirty="0" smtClean="0"/>
            </a:lvl1pPr>
            <a:lvl2pPr>
              <a:defRPr lang="en-US" dirty="0" smtClean="0"/>
            </a:lvl2pPr>
            <a:lvl3pPr>
              <a:defRPr lang="en-US" dirty="0" smtClean="0"/>
            </a:lvl3pPr>
            <a:lvl4pPr>
              <a:defRPr lang="en-US" dirty="0" smtClean="0"/>
            </a:lvl4pPr>
            <a:lvl5pPr>
              <a:defRPr lang="en-GB" dirty="0"/>
            </a:lvl5pPr>
          </a:lstStyle>
          <a:p>
            <a:pPr marL="0" lvl="0" indent="0" algn="ctr"/>
            <a:r>
              <a:rPr lang="en-US" dirty="0" smtClean="0"/>
              <a:t>Click to edit Master text styles</a:t>
            </a:r>
          </a:p>
        </p:txBody>
      </p:sp>
      <p:sp>
        <p:nvSpPr>
          <p:cNvPr id="24" name="Text Placeholder 2"/>
          <p:cNvSpPr>
            <a:spLocks noGrp="1"/>
          </p:cNvSpPr>
          <p:nvPr>
            <p:ph type="body" sz="quarter" idx="15"/>
          </p:nvPr>
        </p:nvSpPr>
        <p:spPr>
          <a:xfrm>
            <a:off x="6012160" y="3651870"/>
            <a:ext cx="2591866" cy="1008112"/>
          </a:xfrm>
        </p:spPr>
        <p:txBody>
          <a:bodyPr vert="horz" lIns="0" tIns="0" rIns="0" bIns="0" rtlCol="0" anchor="t">
            <a:noAutofit/>
          </a:bodyPr>
          <a:lstStyle>
            <a:lvl1pPr marL="342900" indent="-342900" algn="ctr">
              <a:buNone/>
              <a:defRPr lang="en-US" sz="2400" dirty="0" smtClean="0"/>
            </a:lvl1pPr>
            <a:lvl2pPr>
              <a:defRPr lang="en-US" dirty="0" smtClean="0"/>
            </a:lvl2pPr>
            <a:lvl3pPr>
              <a:defRPr lang="en-US" dirty="0" smtClean="0"/>
            </a:lvl3pPr>
            <a:lvl4pPr>
              <a:defRPr lang="en-US" dirty="0" smtClean="0"/>
            </a:lvl4pPr>
            <a:lvl5pPr>
              <a:defRPr lang="en-GB" dirty="0"/>
            </a:lvl5pPr>
          </a:lstStyle>
          <a:p>
            <a:pPr marL="0" lvl="0" indent="0" algn="ctr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715156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3"/>
          <p:cNvSpPr>
            <a:spLocks noGrp="1"/>
          </p:cNvSpPr>
          <p:nvPr>
            <p:ph sz="quarter" idx="10"/>
          </p:nvPr>
        </p:nvSpPr>
        <p:spPr>
          <a:xfrm>
            <a:off x="0" y="0"/>
            <a:ext cx="9144000" cy="51435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lumMod val="75000"/>
                  </a:schemeClr>
                </a:solidFill>
              </a:defRPr>
            </a:lvl1pPr>
            <a:lvl2pPr marL="0" indent="0" algn="ctr">
              <a:buNone/>
              <a:defRPr>
                <a:solidFill>
                  <a:schemeClr val="tx1">
                    <a:lumMod val="75000"/>
                  </a:schemeClr>
                </a:solidFill>
              </a:defRPr>
            </a:lvl2pPr>
            <a:lvl3pPr marL="0" indent="0" algn="ctr">
              <a:buNone/>
              <a:defRPr>
                <a:solidFill>
                  <a:schemeClr val="tx1">
                    <a:lumMod val="75000"/>
                  </a:schemeClr>
                </a:solidFill>
              </a:defRPr>
            </a:lvl3pPr>
            <a:lvl4pPr marL="0" indent="0" algn="ctr">
              <a:buNone/>
              <a:defRPr>
                <a:solidFill>
                  <a:schemeClr val="tx1">
                    <a:lumMod val="75000"/>
                  </a:schemeClr>
                </a:solidFill>
              </a:defRPr>
            </a:lvl4pPr>
            <a:lvl5pPr marL="0" indent="0" algn="ctr">
              <a:buNone/>
              <a:defRPr>
                <a:solidFill>
                  <a:schemeClr val="tx1">
                    <a:lumMod val="75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5483176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creensho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 userDrawn="1"/>
        </p:nvGrpSpPr>
        <p:grpSpPr>
          <a:xfrm>
            <a:off x="-108520" y="243640"/>
            <a:ext cx="7272808" cy="4780378"/>
            <a:chOff x="396255" y="243639"/>
            <a:chExt cx="8351837" cy="5489617"/>
          </a:xfrm>
        </p:grpSpPr>
        <p:pic>
          <p:nvPicPr>
            <p:cNvPr id="6" name="Picture 4"/>
            <p:cNvPicPr>
              <a:picLocks noChangeAspect="1" noChangeArrowheads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15616" y="604000"/>
              <a:ext cx="360363" cy="46442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" name="Picture 5"/>
            <p:cNvPicPr>
              <a:picLocks noChangeAspect="1" noChangeArrowheads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76004" y="243639"/>
              <a:ext cx="6192340" cy="36036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" name="Picture 4"/>
            <p:cNvPicPr>
              <a:picLocks noChangeAspect="1" noChangeArrowheads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7668343" y="604000"/>
              <a:ext cx="360363" cy="46442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1" name="Picture 5"/>
            <p:cNvPicPr>
              <a:picLocks noChangeAspect="1" noChangeArrowheads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 flipV="1">
              <a:off x="1476004" y="5248276"/>
              <a:ext cx="6192340" cy="36036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2" name="Picture 6"/>
            <p:cNvPicPr>
              <a:picLocks noChangeAspect="1" noChangeArrowheads="1"/>
            </p:cNvPicPr>
            <p:nvPr userDrawn="1"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15616" y="243639"/>
              <a:ext cx="360362" cy="36036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3" name="Picture 6"/>
            <p:cNvPicPr>
              <a:picLocks noChangeAspect="1" noChangeArrowheads="1"/>
            </p:cNvPicPr>
            <p:nvPr userDrawn="1"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7668344" y="243639"/>
              <a:ext cx="360362" cy="36036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4" name="Picture 6"/>
            <p:cNvPicPr>
              <a:picLocks noChangeAspect="1" noChangeArrowheads="1"/>
            </p:cNvPicPr>
            <p:nvPr userDrawn="1"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 flipV="1">
              <a:off x="1115642" y="5248276"/>
              <a:ext cx="360362" cy="36036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5" name="Picture 6"/>
            <p:cNvPicPr>
              <a:picLocks noChangeAspect="1" noChangeArrowheads="1"/>
            </p:cNvPicPr>
            <p:nvPr userDrawn="1"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 flipH="1" flipV="1">
              <a:off x="7668345" y="5248276"/>
              <a:ext cx="360362" cy="36036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6" name="Picture 7"/>
            <p:cNvPicPr>
              <a:picLocks noChangeAspect="1" noChangeArrowheads="1"/>
            </p:cNvPicPr>
            <p:nvPr userDrawn="1"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6255" y="5484019"/>
              <a:ext cx="8351837" cy="2492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17" name="Picture Placeholder 16"/>
          <p:cNvSpPr>
            <a:spLocks noGrp="1"/>
          </p:cNvSpPr>
          <p:nvPr>
            <p:ph type="pic" sz="quarter" idx="10"/>
          </p:nvPr>
        </p:nvSpPr>
        <p:spPr>
          <a:xfrm>
            <a:off x="832297" y="557213"/>
            <a:ext cx="5391150" cy="4044950"/>
          </a:xfrm>
          <a:solidFill>
            <a:schemeClr val="tx1">
              <a:lumMod val="5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GB"/>
            </a:lvl1pPr>
          </a:lstStyle>
          <a:p>
            <a:pPr marL="0" lvl="0" indent="0" algn="ctr">
              <a:buNone/>
            </a:pPr>
            <a:endParaRPr lang="en-GB" dirty="0"/>
          </a:p>
        </p:txBody>
      </p:sp>
      <p:sp>
        <p:nvSpPr>
          <p:cNvPr id="18" name="Title 17"/>
          <p:cNvSpPr>
            <a:spLocks noGrp="1"/>
          </p:cNvSpPr>
          <p:nvPr>
            <p:ph type="title"/>
          </p:nvPr>
        </p:nvSpPr>
        <p:spPr>
          <a:xfrm>
            <a:off x="6732240" y="243640"/>
            <a:ext cx="2016224" cy="1608030"/>
          </a:xfrm>
        </p:spPr>
        <p:txBody>
          <a:bodyPr anchor="t">
            <a:noAutofit/>
          </a:bodyPr>
          <a:lstStyle>
            <a:lvl1pPr>
              <a:defRPr sz="2400" b="0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8924615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verall Titl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Content Placeholder 20"/>
          <p:cNvSpPr>
            <a:spLocks noGrp="1"/>
          </p:cNvSpPr>
          <p:nvPr>
            <p:ph sz="quarter" idx="14"/>
          </p:nvPr>
        </p:nvSpPr>
        <p:spPr>
          <a:xfrm>
            <a:off x="5292081" y="2571750"/>
            <a:ext cx="3456384" cy="72008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000" b="0" i="0">
                <a:solidFill>
                  <a:schemeClr val="bg1">
                    <a:lumMod val="75000"/>
                  </a:schemeClr>
                </a:solidFill>
                <a:latin typeface="PT Sans Regular" charset="-52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8" name="Picture Placeholder 5"/>
          <p:cNvSpPr>
            <a:spLocks noGrp="1"/>
          </p:cNvSpPr>
          <p:nvPr>
            <p:ph type="pic" sz="quarter" idx="10"/>
          </p:nvPr>
        </p:nvSpPr>
        <p:spPr>
          <a:xfrm>
            <a:off x="-2196752" y="-379227"/>
            <a:ext cx="7596259" cy="7121841"/>
          </a:xfrm>
          <a:custGeom>
            <a:avLst/>
            <a:gdLst>
              <a:gd name="connsiteX0" fmla="*/ 0 w 5724525"/>
              <a:gd name="connsiteY0" fmla="*/ 1889310 h 5161788"/>
              <a:gd name="connsiteX1" fmla="*/ 766980 w 5724525"/>
              <a:gd name="connsiteY1" fmla="*/ 691584 h 5161788"/>
              <a:gd name="connsiteX2" fmla="*/ 2095282 w 5724525"/>
              <a:gd name="connsiteY2" fmla="*/ 0 h 5161788"/>
              <a:gd name="connsiteX3" fmla="*/ 3629243 w 5724525"/>
              <a:gd name="connsiteY3" fmla="*/ 0 h 5161788"/>
              <a:gd name="connsiteX4" fmla="*/ 4957545 w 5724525"/>
              <a:gd name="connsiteY4" fmla="*/ 691584 h 5161788"/>
              <a:gd name="connsiteX5" fmla="*/ 5724525 w 5724525"/>
              <a:gd name="connsiteY5" fmla="*/ 1889310 h 5161788"/>
              <a:gd name="connsiteX6" fmla="*/ 5724525 w 5724525"/>
              <a:gd name="connsiteY6" fmla="*/ 3272478 h 5161788"/>
              <a:gd name="connsiteX7" fmla="*/ 4957545 w 5724525"/>
              <a:gd name="connsiteY7" fmla="*/ 4470204 h 5161788"/>
              <a:gd name="connsiteX8" fmla="*/ 3629243 w 5724525"/>
              <a:gd name="connsiteY8" fmla="*/ 5161788 h 5161788"/>
              <a:gd name="connsiteX9" fmla="*/ 2095282 w 5724525"/>
              <a:gd name="connsiteY9" fmla="*/ 5161788 h 5161788"/>
              <a:gd name="connsiteX10" fmla="*/ 766980 w 5724525"/>
              <a:gd name="connsiteY10" fmla="*/ 4470204 h 5161788"/>
              <a:gd name="connsiteX11" fmla="*/ 0 w 5724525"/>
              <a:gd name="connsiteY11" fmla="*/ 3272478 h 5161788"/>
              <a:gd name="connsiteX12" fmla="*/ 0 w 5724525"/>
              <a:gd name="connsiteY12" fmla="*/ 1889310 h 5161788"/>
              <a:gd name="connsiteX0" fmla="*/ 0 w 5724525"/>
              <a:gd name="connsiteY0" fmla="*/ 1889310 h 5161788"/>
              <a:gd name="connsiteX1" fmla="*/ 766980 w 5724525"/>
              <a:gd name="connsiteY1" fmla="*/ 691584 h 5161788"/>
              <a:gd name="connsiteX2" fmla="*/ 2095282 w 5724525"/>
              <a:gd name="connsiteY2" fmla="*/ 0 h 5161788"/>
              <a:gd name="connsiteX3" fmla="*/ 3629243 w 5724525"/>
              <a:gd name="connsiteY3" fmla="*/ 0 h 5161788"/>
              <a:gd name="connsiteX4" fmla="*/ 5716497 w 5724525"/>
              <a:gd name="connsiteY4" fmla="*/ 24072 h 5161788"/>
              <a:gd name="connsiteX5" fmla="*/ 5724525 w 5724525"/>
              <a:gd name="connsiteY5" fmla="*/ 1889310 h 5161788"/>
              <a:gd name="connsiteX6" fmla="*/ 5724525 w 5724525"/>
              <a:gd name="connsiteY6" fmla="*/ 3272478 h 5161788"/>
              <a:gd name="connsiteX7" fmla="*/ 4957545 w 5724525"/>
              <a:gd name="connsiteY7" fmla="*/ 4470204 h 5161788"/>
              <a:gd name="connsiteX8" fmla="*/ 3629243 w 5724525"/>
              <a:gd name="connsiteY8" fmla="*/ 5161788 h 5161788"/>
              <a:gd name="connsiteX9" fmla="*/ 2095282 w 5724525"/>
              <a:gd name="connsiteY9" fmla="*/ 5161788 h 5161788"/>
              <a:gd name="connsiteX10" fmla="*/ 766980 w 5724525"/>
              <a:gd name="connsiteY10" fmla="*/ 4470204 h 5161788"/>
              <a:gd name="connsiteX11" fmla="*/ 0 w 5724525"/>
              <a:gd name="connsiteY11" fmla="*/ 3272478 h 5161788"/>
              <a:gd name="connsiteX12" fmla="*/ 0 w 5724525"/>
              <a:gd name="connsiteY12" fmla="*/ 1889310 h 5161788"/>
              <a:gd name="connsiteX0" fmla="*/ 0 w 5724525"/>
              <a:gd name="connsiteY0" fmla="*/ 1889310 h 5161788"/>
              <a:gd name="connsiteX1" fmla="*/ 766980 w 5724525"/>
              <a:gd name="connsiteY1" fmla="*/ 691584 h 5161788"/>
              <a:gd name="connsiteX2" fmla="*/ 1994698 w 5724525"/>
              <a:gd name="connsiteY2" fmla="*/ 338328 h 5161788"/>
              <a:gd name="connsiteX3" fmla="*/ 3629243 w 5724525"/>
              <a:gd name="connsiteY3" fmla="*/ 0 h 5161788"/>
              <a:gd name="connsiteX4" fmla="*/ 5716497 w 5724525"/>
              <a:gd name="connsiteY4" fmla="*/ 24072 h 5161788"/>
              <a:gd name="connsiteX5" fmla="*/ 5724525 w 5724525"/>
              <a:gd name="connsiteY5" fmla="*/ 1889310 h 5161788"/>
              <a:gd name="connsiteX6" fmla="*/ 5724525 w 5724525"/>
              <a:gd name="connsiteY6" fmla="*/ 3272478 h 5161788"/>
              <a:gd name="connsiteX7" fmla="*/ 4957545 w 5724525"/>
              <a:gd name="connsiteY7" fmla="*/ 4470204 h 5161788"/>
              <a:gd name="connsiteX8" fmla="*/ 3629243 w 5724525"/>
              <a:gd name="connsiteY8" fmla="*/ 5161788 h 5161788"/>
              <a:gd name="connsiteX9" fmla="*/ 2095282 w 5724525"/>
              <a:gd name="connsiteY9" fmla="*/ 5161788 h 5161788"/>
              <a:gd name="connsiteX10" fmla="*/ 766980 w 5724525"/>
              <a:gd name="connsiteY10" fmla="*/ 4470204 h 5161788"/>
              <a:gd name="connsiteX11" fmla="*/ 0 w 5724525"/>
              <a:gd name="connsiteY11" fmla="*/ 3272478 h 5161788"/>
              <a:gd name="connsiteX12" fmla="*/ 0 w 5724525"/>
              <a:gd name="connsiteY12" fmla="*/ 1889310 h 5161788"/>
              <a:gd name="connsiteX0" fmla="*/ 988668 w 6713193"/>
              <a:gd name="connsiteY0" fmla="*/ 1889310 h 5161788"/>
              <a:gd name="connsiteX1" fmla="*/ 0 w 6713193"/>
              <a:gd name="connsiteY1" fmla="*/ 1642560 h 5161788"/>
              <a:gd name="connsiteX2" fmla="*/ 2983366 w 6713193"/>
              <a:gd name="connsiteY2" fmla="*/ 338328 h 5161788"/>
              <a:gd name="connsiteX3" fmla="*/ 4617911 w 6713193"/>
              <a:gd name="connsiteY3" fmla="*/ 0 h 5161788"/>
              <a:gd name="connsiteX4" fmla="*/ 6705165 w 6713193"/>
              <a:gd name="connsiteY4" fmla="*/ 24072 h 5161788"/>
              <a:gd name="connsiteX5" fmla="*/ 6713193 w 6713193"/>
              <a:gd name="connsiteY5" fmla="*/ 1889310 h 5161788"/>
              <a:gd name="connsiteX6" fmla="*/ 6713193 w 6713193"/>
              <a:gd name="connsiteY6" fmla="*/ 3272478 h 5161788"/>
              <a:gd name="connsiteX7" fmla="*/ 5946213 w 6713193"/>
              <a:gd name="connsiteY7" fmla="*/ 4470204 h 5161788"/>
              <a:gd name="connsiteX8" fmla="*/ 4617911 w 6713193"/>
              <a:gd name="connsiteY8" fmla="*/ 5161788 h 5161788"/>
              <a:gd name="connsiteX9" fmla="*/ 3083950 w 6713193"/>
              <a:gd name="connsiteY9" fmla="*/ 5161788 h 5161788"/>
              <a:gd name="connsiteX10" fmla="*/ 1755648 w 6713193"/>
              <a:gd name="connsiteY10" fmla="*/ 4470204 h 5161788"/>
              <a:gd name="connsiteX11" fmla="*/ 988668 w 6713193"/>
              <a:gd name="connsiteY11" fmla="*/ 3272478 h 5161788"/>
              <a:gd name="connsiteX12" fmla="*/ 988668 w 6713193"/>
              <a:gd name="connsiteY12" fmla="*/ 1889310 h 5161788"/>
              <a:gd name="connsiteX0" fmla="*/ 988668 w 6713193"/>
              <a:gd name="connsiteY0" fmla="*/ 1889310 h 5161788"/>
              <a:gd name="connsiteX1" fmla="*/ 0 w 6713193"/>
              <a:gd name="connsiteY1" fmla="*/ 1642560 h 5161788"/>
              <a:gd name="connsiteX2" fmla="*/ 1017406 w 6713193"/>
              <a:gd name="connsiteY2" fmla="*/ 822960 h 5161788"/>
              <a:gd name="connsiteX3" fmla="*/ 4617911 w 6713193"/>
              <a:gd name="connsiteY3" fmla="*/ 0 h 5161788"/>
              <a:gd name="connsiteX4" fmla="*/ 6705165 w 6713193"/>
              <a:gd name="connsiteY4" fmla="*/ 24072 h 5161788"/>
              <a:gd name="connsiteX5" fmla="*/ 6713193 w 6713193"/>
              <a:gd name="connsiteY5" fmla="*/ 1889310 h 5161788"/>
              <a:gd name="connsiteX6" fmla="*/ 6713193 w 6713193"/>
              <a:gd name="connsiteY6" fmla="*/ 3272478 h 5161788"/>
              <a:gd name="connsiteX7" fmla="*/ 5946213 w 6713193"/>
              <a:gd name="connsiteY7" fmla="*/ 4470204 h 5161788"/>
              <a:gd name="connsiteX8" fmla="*/ 4617911 w 6713193"/>
              <a:gd name="connsiteY8" fmla="*/ 5161788 h 5161788"/>
              <a:gd name="connsiteX9" fmla="*/ 3083950 w 6713193"/>
              <a:gd name="connsiteY9" fmla="*/ 5161788 h 5161788"/>
              <a:gd name="connsiteX10" fmla="*/ 1755648 w 6713193"/>
              <a:gd name="connsiteY10" fmla="*/ 4470204 h 5161788"/>
              <a:gd name="connsiteX11" fmla="*/ 988668 w 6713193"/>
              <a:gd name="connsiteY11" fmla="*/ 3272478 h 5161788"/>
              <a:gd name="connsiteX12" fmla="*/ 988668 w 6713193"/>
              <a:gd name="connsiteY12" fmla="*/ 1889310 h 5161788"/>
              <a:gd name="connsiteX0" fmla="*/ 1912212 w 6713193"/>
              <a:gd name="connsiteY0" fmla="*/ 3324918 h 5161788"/>
              <a:gd name="connsiteX1" fmla="*/ 0 w 6713193"/>
              <a:gd name="connsiteY1" fmla="*/ 1642560 h 5161788"/>
              <a:gd name="connsiteX2" fmla="*/ 1017406 w 6713193"/>
              <a:gd name="connsiteY2" fmla="*/ 822960 h 5161788"/>
              <a:gd name="connsiteX3" fmla="*/ 4617911 w 6713193"/>
              <a:gd name="connsiteY3" fmla="*/ 0 h 5161788"/>
              <a:gd name="connsiteX4" fmla="*/ 6705165 w 6713193"/>
              <a:gd name="connsiteY4" fmla="*/ 24072 h 5161788"/>
              <a:gd name="connsiteX5" fmla="*/ 6713193 w 6713193"/>
              <a:gd name="connsiteY5" fmla="*/ 1889310 h 5161788"/>
              <a:gd name="connsiteX6" fmla="*/ 6713193 w 6713193"/>
              <a:gd name="connsiteY6" fmla="*/ 3272478 h 5161788"/>
              <a:gd name="connsiteX7" fmla="*/ 5946213 w 6713193"/>
              <a:gd name="connsiteY7" fmla="*/ 4470204 h 5161788"/>
              <a:gd name="connsiteX8" fmla="*/ 4617911 w 6713193"/>
              <a:gd name="connsiteY8" fmla="*/ 5161788 h 5161788"/>
              <a:gd name="connsiteX9" fmla="*/ 3083950 w 6713193"/>
              <a:gd name="connsiteY9" fmla="*/ 5161788 h 5161788"/>
              <a:gd name="connsiteX10" fmla="*/ 1755648 w 6713193"/>
              <a:gd name="connsiteY10" fmla="*/ 4470204 h 5161788"/>
              <a:gd name="connsiteX11" fmla="*/ 988668 w 6713193"/>
              <a:gd name="connsiteY11" fmla="*/ 3272478 h 5161788"/>
              <a:gd name="connsiteX12" fmla="*/ 1912212 w 6713193"/>
              <a:gd name="connsiteY12" fmla="*/ 3324918 h 5161788"/>
              <a:gd name="connsiteX0" fmla="*/ 924660 w 5725641"/>
              <a:gd name="connsiteY0" fmla="*/ 3324918 h 5161788"/>
              <a:gd name="connsiteX1" fmla="*/ 0 w 5725641"/>
              <a:gd name="connsiteY1" fmla="*/ 2282640 h 5161788"/>
              <a:gd name="connsiteX2" fmla="*/ 29854 w 5725641"/>
              <a:gd name="connsiteY2" fmla="*/ 822960 h 5161788"/>
              <a:gd name="connsiteX3" fmla="*/ 3630359 w 5725641"/>
              <a:gd name="connsiteY3" fmla="*/ 0 h 5161788"/>
              <a:gd name="connsiteX4" fmla="*/ 5717613 w 5725641"/>
              <a:gd name="connsiteY4" fmla="*/ 24072 h 5161788"/>
              <a:gd name="connsiteX5" fmla="*/ 5725641 w 5725641"/>
              <a:gd name="connsiteY5" fmla="*/ 1889310 h 5161788"/>
              <a:gd name="connsiteX6" fmla="*/ 5725641 w 5725641"/>
              <a:gd name="connsiteY6" fmla="*/ 3272478 h 5161788"/>
              <a:gd name="connsiteX7" fmla="*/ 4958661 w 5725641"/>
              <a:gd name="connsiteY7" fmla="*/ 4470204 h 5161788"/>
              <a:gd name="connsiteX8" fmla="*/ 3630359 w 5725641"/>
              <a:gd name="connsiteY8" fmla="*/ 5161788 h 5161788"/>
              <a:gd name="connsiteX9" fmla="*/ 2096398 w 5725641"/>
              <a:gd name="connsiteY9" fmla="*/ 5161788 h 5161788"/>
              <a:gd name="connsiteX10" fmla="*/ 768096 w 5725641"/>
              <a:gd name="connsiteY10" fmla="*/ 4470204 h 5161788"/>
              <a:gd name="connsiteX11" fmla="*/ 1116 w 5725641"/>
              <a:gd name="connsiteY11" fmla="*/ 3272478 h 5161788"/>
              <a:gd name="connsiteX12" fmla="*/ 924660 w 5725641"/>
              <a:gd name="connsiteY12" fmla="*/ 3324918 h 5161788"/>
              <a:gd name="connsiteX0" fmla="*/ 941832 w 5742813"/>
              <a:gd name="connsiteY0" fmla="*/ 3324918 h 5161788"/>
              <a:gd name="connsiteX1" fmla="*/ 17172 w 5742813"/>
              <a:gd name="connsiteY1" fmla="*/ 2282640 h 5161788"/>
              <a:gd name="connsiteX2" fmla="*/ 47026 w 5742813"/>
              <a:gd name="connsiteY2" fmla="*/ 822960 h 5161788"/>
              <a:gd name="connsiteX3" fmla="*/ 3647531 w 5742813"/>
              <a:gd name="connsiteY3" fmla="*/ 0 h 5161788"/>
              <a:gd name="connsiteX4" fmla="*/ 5734785 w 5742813"/>
              <a:gd name="connsiteY4" fmla="*/ 24072 h 5161788"/>
              <a:gd name="connsiteX5" fmla="*/ 5742813 w 5742813"/>
              <a:gd name="connsiteY5" fmla="*/ 1889310 h 5161788"/>
              <a:gd name="connsiteX6" fmla="*/ 5742813 w 5742813"/>
              <a:gd name="connsiteY6" fmla="*/ 3272478 h 5161788"/>
              <a:gd name="connsiteX7" fmla="*/ 4975833 w 5742813"/>
              <a:gd name="connsiteY7" fmla="*/ 4470204 h 5161788"/>
              <a:gd name="connsiteX8" fmla="*/ 3647531 w 5742813"/>
              <a:gd name="connsiteY8" fmla="*/ 5161788 h 5161788"/>
              <a:gd name="connsiteX9" fmla="*/ 2113570 w 5742813"/>
              <a:gd name="connsiteY9" fmla="*/ 5161788 h 5161788"/>
              <a:gd name="connsiteX10" fmla="*/ 785268 w 5742813"/>
              <a:gd name="connsiteY10" fmla="*/ 4470204 h 5161788"/>
              <a:gd name="connsiteX11" fmla="*/ 0 w 5742813"/>
              <a:gd name="connsiteY11" fmla="*/ 3555942 h 5161788"/>
              <a:gd name="connsiteX12" fmla="*/ 941832 w 5742813"/>
              <a:gd name="connsiteY12" fmla="*/ 3324918 h 5161788"/>
              <a:gd name="connsiteX0" fmla="*/ 952092 w 5753073"/>
              <a:gd name="connsiteY0" fmla="*/ 3324918 h 5161788"/>
              <a:gd name="connsiteX1" fmla="*/ 27432 w 5753073"/>
              <a:gd name="connsiteY1" fmla="*/ 2282640 h 5161788"/>
              <a:gd name="connsiteX2" fmla="*/ 57286 w 5753073"/>
              <a:gd name="connsiteY2" fmla="*/ 822960 h 5161788"/>
              <a:gd name="connsiteX3" fmla="*/ 3657791 w 5753073"/>
              <a:gd name="connsiteY3" fmla="*/ 0 h 5161788"/>
              <a:gd name="connsiteX4" fmla="*/ 5745045 w 5753073"/>
              <a:gd name="connsiteY4" fmla="*/ 24072 h 5161788"/>
              <a:gd name="connsiteX5" fmla="*/ 5753073 w 5753073"/>
              <a:gd name="connsiteY5" fmla="*/ 1889310 h 5161788"/>
              <a:gd name="connsiteX6" fmla="*/ 5753073 w 5753073"/>
              <a:gd name="connsiteY6" fmla="*/ 3272478 h 5161788"/>
              <a:gd name="connsiteX7" fmla="*/ 4986093 w 5753073"/>
              <a:gd name="connsiteY7" fmla="*/ 4470204 h 5161788"/>
              <a:gd name="connsiteX8" fmla="*/ 3657791 w 5753073"/>
              <a:gd name="connsiteY8" fmla="*/ 5161788 h 5161788"/>
              <a:gd name="connsiteX9" fmla="*/ 2123830 w 5753073"/>
              <a:gd name="connsiteY9" fmla="*/ 5161788 h 5161788"/>
              <a:gd name="connsiteX10" fmla="*/ 0 w 5753073"/>
              <a:gd name="connsiteY10" fmla="*/ 5137716 h 5161788"/>
              <a:gd name="connsiteX11" fmla="*/ 10260 w 5753073"/>
              <a:gd name="connsiteY11" fmla="*/ 3555942 h 5161788"/>
              <a:gd name="connsiteX12" fmla="*/ 952092 w 5753073"/>
              <a:gd name="connsiteY12" fmla="*/ 3324918 h 5161788"/>
              <a:gd name="connsiteX0" fmla="*/ 952092 w 5753073"/>
              <a:gd name="connsiteY0" fmla="*/ 3324918 h 5161788"/>
              <a:gd name="connsiteX1" fmla="*/ 27432 w 5753073"/>
              <a:gd name="connsiteY1" fmla="*/ 2282640 h 5161788"/>
              <a:gd name="connsiteX2" fmla="*/ 57286 w 5753073"/>
              <a:gd name="connsiteY2" fmla="*/ 822960 h 5161788"/>
              <a:gd name="connsiteX3" fmla="*/ 3657791 w 5753073"/>
              <a:gd name="connsiteY3" fmla="*/ 0 h 5161788"/>
              <a:gd name="connsiteX4" fmla="*/ 5745045 w 5753073"/>
              <a:gd name="connsiteY4" fmla="*/ 24072 h 5161788"/>
              <a:gd name="connsiteX5" fmla="*/ 5753073 w 5753073"/>
              <a:gd name="connsiteY5" fmla="*/ 1889310 h 5161788"/>
              <a:gd name="connsiteX6" fmla="*/ 5753073 w 5753073"/>
              <a:gd name="connsiteY6" fmla="*/ 3272478 h 5161788"/>
              <a:gd name="connsiteX7" fmla="*/ 4986093 w 5753073"/>
              <a:gd name="connsiteY7" fmla="*/ 4470204 h 5161788"/>
              <a:gd name="connsiteX8" fmla="*/ 3657791 w 5753073"/>
              <a:gd name="connsiteY8" fmla="*/ 5161788 h 5161788"/>
              <a:gd name="connsiteX9" fmla="*/ 962542 w 5753073"/>
              <a:gd name="connsiteY9" fmla="*/ 5143500 h 5161788"/>
              <a:gd name="connsiteX10" fmla="*/ 0 w 5753073"/>
              <a:gd name="connsiteY10" fmla="*/ 5137716 h 5161788"/>
              <a:gd name="connsiteX11" fmla="*/ 10260 w 5753073"/>
              <a:gd name="connsiteY11" fmla="*/ 3555942 h 5161788"/>
              <a:gd name="connsiteX12" fmla="*/ 952092 w 5753073"/>
              <a:gd name="connsiteY12" fmla="*/ 3324918 h 5161788"/>
              <a:gd name="connsiteX0" fmla="*/ 952092 w 5753073"/>
              <a:gd name="connsiteY0" fmla="*/ 3324918 h 5143500"/>
              <a:gd name="connsiteX1" fmla="*/ 27432 w 5753073"/>
              <a:gd name="connsiteY1" fmla="*/ 2282640 h 5143500"/>
              <a:gd name="connsiteX2" fmla="*/ 57286 w 5753073"/>
              <a:gd name="connsiteY2" fmla="*/ 822960 h 5143500"/>
              <a:gd name="connsiteX3" fmla="*/ 3657791 w 5753073"/>
              <a:gd name="connsiteY3" fmla="*/ 0 h 5143500"/>
              <a:gd name="connsiteX4" fmla="*/ 5745045 w 5753073"/>
              <a:gd name="connsiteY4" fmla="*/ 24072 h 5143500"/>
              <a:gd name="connsiteX5" fmla="*/ 5753073 w 5753073"/>
              <a:gd name="connsiteY5" fmla="*/ 1889310 h 5143500"/>
              <a:gd name="connsiteX6" fmla="*/ 5753073 w 5753073"/>
              <a:gd name="connsiteY6" fmla="*/ 3272478 h 5143500"/>
              <a:gd name="connsiteX7" fmla="*/ 4986093 w 5753073"/>
              <a:gd name="connsiteY7" fmla="*/ 4470204 h 5143500"/>
              <a:gd name="connsiteX8" fmla="*/ 1463231 w 5753073"/>
              <a:gd name="connsiteY8" fmla="*/ 3918204 h 5143500"/>
              <a:gd name="connsiteX9" fmla="*/ 962542 w 5753073"/>
              <a:gd name="connsiteY9" fmla="*/ 5143500 h 5143500"/>
              <a:gd name="connsiteX10" fmla="*/ 0 w 5753073"/>
              <a:gd name="connsiteY10" fmla="*/ 5137716 h 5143500"/>
              <a:gd name="connsiteX11" fmla="*/ 10260 w 5753073"/>
              <a:gd name="connsiteY11" fmla="*/ 3555942 h 5143500"/>
              <a:gd name="connsiteX12" fmla="*/ 952092 w 5753073"/>
              <a:gd name="connsiteY12" fmla="*/ 3324918 h 5143500"/>
              <a:gd name="connsiteX0" fmla="*/ 952092 w 5753073"/>
              <a:gd name="connsiteY0" fmla="*/ 3324918 h 5143500"/>
              <a:gd name="connsiteX1" fmla="*/ 27432 w 5753073"/>
              <a:gd name="connsiteY1" fmla="*/ 2282640 h 5143500"/>
              <a:gd name="connsiteX2" fmla="*/ 57286 w 5753073"/>
              <a:gd name="connsiteY2" fmla="*/ 822960 h 5143500"/>
              <a:gd name="connsiteX3" fmla="*/ 3657791 w 5753073"/>
              <a:gd name="connsiteY3" fmla="*/ 0 h 5143500"/>
              <a:gd name="connsiteX4" fmla="*/ 5745045 w 5753073"/>
              <a:gd name="connsiteY4" fmla="*/ 24072 h 5143500"/>
              <a:gd name="connsiteX5" fmla="*/ 5753073 w 5753073"/>
              <a:gd name="connsiteY5" fmla="*/ 1889310 h 5143500"/>
              <a:gd name="connsiteX6" fmla="*/ 5753073 w 5753073"/>
              <a:gd name="connsiteY6" fmla="*/ 3272478 h 5143500"/>
              <a:gd name="connsiteX7" fmla="*/ 2535501 w 5753073"/>
              <a:gd name="connsiteY7" fmla="*/ 5110284 h 5143500"/>
              <a:gd name="connsiteX8" fmla="*/ 1463231 w 5753073"/>
              <a:gd name="connsiteY8" fmla="*/ 3918204 h 5143500"/>
              <a:gd name="connsiteX9" fmla="*/ 962542 w 5753073"/>
              <a:gd name="connsiteY9" fmla="*/ 5143500 h 5143500"/>
              <a:gd name="connsiteX10" fmla="*/ 0 w 5753073"/>
              <a:gd name="connsiteY10" fmla="*/ 5137716 h 5143500"/>
              <a:gd name="connsiteX11" fmla="*/ 10260 w 5753073"/>
              <a:gd name="connsiteY11" fmla="*/ 3555942 h 5143500"/>
              <a:gd name="connsiteX12" fmla="*/ 952092 w 5753073"/>
              <a:gd name="connsiteY12" fmla="*/ 3324918 h 5143500"/>
              <a:gd name="connsiteX0" fmla="*/ 952092 w 5753073"/>
              <a:gd name="connsiteY0" fmla="*/ 3324918 h 5143500"/>
              <a:gd name="connsiteX1" fmla="*/ 27432 w 5753073"/>
              <a:gd name="connsiteY1" fmla="*/ 2282640 h 5143500"/>
              <a:gd name="connsiteX2" fmla="*/ 57286 w 5753073"/>
              <a:gd name="connsiteY2" fmla="*/ 822960 h 5143500"/>
              <a:gd name="connsiteX3" fmla="*/ 3657791 w 5753073"/>
              <a:gd name="connsiteY3" fmla="*/ 0 h 5143500"/>
              <a:gd name="connsiteX4" fmla="*/ 5745045 w 5753073"/>
              <a:gd name="connsiteY4" fmla="*/ 24072 h 5143500"/>
              <a:gd name="connsiteX5" fmla="*/ 5753073 w 5753073"/>
              <a:gd name="connsiteY5" fmla="*/ 1889310 h 5143500"/>
              <a:gd name="connsiteX6" fmla="*/ 3832833 w 5753073"/>
              <a:gd name="connsiteY6" fmla="*/ 5128710 h 5143500"/>
              <a:gd name="connsiteX7" fmla="*/ 2535501 w 5753073"/>
              <a:gd name="connsiteY7" fmla="*/ 5110284 h 5143500"/>
              <a:gd name="connsiteX8" fmla="*/ 1463231 w 5753073"/>
              <a:gd name="connsiteY8" fmla="*/ 3918204 h 5143500"/>
              <a:gd name="connsiteX9" fmla="*/ 962542 w 5753073"/>
              <a:gd name="connsiteY9" fmla="*/ 5143500 h 5143500"/>
              <a:gd name="connsiteX10" fmla="*/ 0 w 5753073"/>
              <a:gd name="connsiteY10" fmla="*/ 5137716 h 5143500"/>
              <a:gd name="connsiteX11" fmla="*/ 10260 w 5753073"/>
              <a:gd name="connsiteY11" fmla="*/ 3555942 h 5143500"/>
              <a:gd name="connsiteX12" fmla="*/ 952092 w 5753073"/>
              <a:gd name="connsiteY12" fmla="*/ 3324918 h 5143500"/>
              <a:gd name="connsiteX0" fmla="*/ 952092 w 5745045"/>
              <a:gd name="connsiteY0" fmla="*/ 3324918 h 5143500"/>
              <a:gd name="connsiteX1" fmla="*/ 27432 w 5745045"/>
              <a:gd name="connsiteY1" fmla="*/ 2282640 h 5143500"/>
              <a:gd name="connsiteX2" fmla="*/ 57286 w 5745045"/>
              <a:gd name="connsiteY2" fmla="*/ 822960 h 5143500"/>
              <a:gd name="connsiteX3" fmla="*/ 3657791 w 5745045"/>
              <a:gd name="connsiteY3" fmla="*/ 0 h 5143500"/>
              <a:gd name="connsiteX4" fmla="*/ 5745045 w 5745045"/>
              <a:gd name="connsiteY4" fmla="*/ 24072 h 5143500"/>
              <a:gd name="connsiteX5" fmla="*/ 5670777 w 5745045"/>
              <a:gd name="connsiteY5" fmla="*/ 215958 h 5143500"/>
              <a:gd name="connsiteX6" fmla="*/ 3832833 w 5745045"/>
              <a:gd name="connsiteY6" fmla="*/ 5128710 h 5143500"/>
              <a:gd name="connsiteX7" fmla="*/ 2535501 w 5745045"/>
              <a:gd name="connsiteY7" fmla="*/ 5110284 h 5143500"/>
              <a:gd name="connsiteX8" fmla="*/ 1463231 w 5745045"/>
              <a:gd name="connsiteY8" fmla="*/ 3918204 h 5143500"/>
              <a:gd name="connsiteX9" fmla="*/ 962542 w 5745045"/>
              <a:gd name="connsiteY9" fmla="*/ 5143500 h 5143500"/>
              <a:gd name="connsiteX10" fmla="*/ 0 w 5745045"/>
              <a:gd name="connsiteY10" fmla="*/ 5137716 h 5143500"/>
              <a:gd name="connsiteX11" fmla="*/ 10260 w 5745045"/>
              <a:gd name="connsiteY11" fmla="*/ 3555942 h 5143500"/>
              <a:gd name="connsiteX12" fmla="*/ 952092 w 5745045"/>
              <a:gd name="connsiteY12" fmla="*/ 3324918 h 5143500"/>
              <a:gd name="connsiteX0" fmla="*/ 952092 w 5982789"/>
              <a:gd name="connsiteY0" fmla="*/ 3950070 h 5768652"/>
              <a:gd name="connsiteX1" fmla="*/ 27432 w 5982789"/>
              <a:gd name="connsiteY1" fmla="*/ 2907792 h 5768652"/>
              <a:gd name="connsiteX2" fmla="*/ 57286 w 5982789"/>
              <a:gd name="connsiteY2" fmla="*/ 1448112 h 5768652"/>
              <a:gd name="connsiteX3" fmla="*/ 3657791 w 5982789"/>
              <a:gd name="connsiteY3" fmla="*/ 625152 h 5768652"/>
              <a:gd name="connsiteX4" fmla="*/ 5982789 w 5982789"/>
              <a:gd name="connsiteY4" fmla="*/ 0 h 5768652"/>
              <a:gd name="connsiteX5" fmla="*/ 5670777 w 5982789"/>
              <a:gd name="connsiteY5" fmla="*/ 841110 h 5768652"/>
              <a:gd name="connsiteX6" fmla="*/ 3832833 w 5982789"/>
              <a:gd name="connsiteY6" fmla="*/ 5753862 h 5768652"/>
              <a:gd name="connsiteX7" fmla="*/ 2535501 w 5982789"/>
              <a:gd name="connsiteY7" fmla="*/ 5735436 h 5768652"/>
              <a:gd name="connsiteX8" fmla="*/ 1463231 w 5982789"/>
              <a:gd name="connsiteY8" fmla="*/ 4543356 h 5768652"/>
              <a:gd name="connsiteX9" fmla="*/ 962542 w 5982789"/>
              <a:gd name="connsiteY9" fmla="*/ 5768652 h 5768652"/>
              <a:gd name="connsiteX10" fmla="*/ 0 w 5982789"/>
              <a:gd name="connsiteY10" fmla="*/ 5762868 h 5768652"/>
              <a:gd name="connsiteX11" fmla="*/ 10260 w 5982789"/>
              <a:gd name="connsiteY11" fmla="*/ 4181094 h 5768652"/>
              <a:gd name="connsiteX12" fmla="*/ 952092 w 5982789"/>
              <a:gd name="connsiteY12" fmla="*/ 3950070 h 5768652"/>
              <a:gd name="connsiteX0" fmla="*/ 952092 w 5982789"/>
              <a:gd name="connsiteY0" fmla="*/ 3950070 h 5768652"/>
              <a:gd name="connsiteX1" fmla="*/ 27432 w 5982789"/>
              <a:gd name="connsiteY1" fmla="*/ 2907792 h 5768652"/>
              <a:gd name="connsiteX2" fmla="*/ 57286 w 5982789"/>
              <a:gd name="connsiteY2" fmla="*/ 1448112 h 5768652"/>
              <a:gd name="connsiteX3" fmla="*/ 3657791 w 5982789"/>
              <a:gd name="connsiteY3" fmla="*/ 625152 h 5768652"/>
              <a:gd name="connsiteX4" fmla="*/ 5982789 w 5982789"/>
              <a:gd name="connsiteY4" fmla="*/ 0 h 5768652"/>
              <a:gd name="connsiteX5" fmla="*/ 5734785 w 5982789"/>
              <a:gd name="connsiteY5" fmla="*/ 649086 h 5768652"/>
              <a:gd name="connsiteX6" fmla="*/ 3832833 w 5982789"/>
              <a:gd name="connsiteY6" fmla="*/ 5753862 h 5768652"/>
              <a:gd name="connsiteX7" fmla="*/ 2535501 w 5982789"/>
              <a:gd name="connsiteY7" fmla="*/ 5735436 h 5768652"/>
              <a:gd name="connsiteX8" fmla="*/ 1463231 w 5982789"/>
              <a:gd name="connsiteY8" fmla="*/ 4543356 h 5768652"/>
              <a:gd name="connsiteX9" fmla="*/ 962542 w 5982789"/>
              <a:gd name="connsiteY9" fmla="*/ 5768652 h 5768652"/>
              <a:gd name="connsiteX10" fmla="*/ 0 w 5982789"/>
              <a:gd name="connsiteY10" fmla="*/ 5762868 h 5768652"/>
              <a:gd name="connsiteX11" fmla="*/ 10260 w 5982789"/>
              <a:gd name="connsiteY11" fmla="*/ 4181094 h 5768652"/>
              <a:gd name="connsiteX12" fmla="*/ 952092 w 5982789"/>
              <a:gd name="connsiteY12" fmla="*/ 3950070 h 5768652"/>
              <a:gd name="connsiteX0" fmla="*/ 952092 w 5982789"/>
              <a:gd name="connsiteY0" fmla="*/ 3950070 h 5768652"/>
              <a:gd name="connsiteX1" fmla="*/ 27432 w 5982789"/>
              <a:gd name="connsiteY1" fmla="*/ 2907792 h 5768652"/>
              <a:gd name="connsiteX2" fmla="*/ 57286 w 5982789"/>
              <a:gd name="connsiteY2" fmla="*/ 1448112 h 5768652"/>
              <a:gd name="connsiteX3" fmla="*/ 3538919 w 5982789"/>
              <a:gd name="connsiteY3" fmla="*/ 606864 h 5768652"/>
              <a:gd name="connsiteX4" fmla="*/ 5982789 w 5982789"/>
              <a:gd name="connsiteY4" fmla="*/ 0 h 5768652"/>
              <a:gd name="connsiteX5" fmla="*/ 5734785 w 5982789"/>
              <a:gd name="connsiteY5" fmla="*/ 649086 h 5768652"/>
              <a:gd name="connsiteX6" fmla="*/ 3832833 w 5982789"/>
              <a:gd name="connsiteY6" fmla="*/ 5753862 h 5768652"/>
              <a:gd name="connsiteX7" fmla="*/ 2535501 w 5982789"/>
              <a:gd name="connsiteY7" fmla="*/ 5735436 h 5768652"/>
              <a:gd name="connsiteX8" fmla="*/ 1463231 w 5982789"/>
              <a:gd name="connsiteY8" fmla="*/ 4543356 h 5768652"/>
              <a:gd name="connsiteX9" fmla="*/ 962542 w 5982789"/>
              <a:gd name="connsiteY9" fmla="*/ 5768652 h 5768652"/>
              <a:gd name="connsiteX10" fmla="*/ 0 w 5982789"/>
              <a:gd name="connsiteY10" fmla="*/ 5762868 h 5768652"/>
              <a:gd name="connsiteX11" fmla="*/ 10260 w 5982789"/>
              <a:gd name="connsiteY11" fmla="*/ 4181094 h 5768652"/>
              <a:gd name="connsiteX12" fmla="*/ 952092 w 5982789"/>
              <a:gd name="connsiteY12" fmla="*/ 3950070 h 5768652"/>
              <a:gd name="connsiteX0" fmla="*/ 952092 w 5982789"/>
              <a:gd name="connsiteY0" fmla="*/ 3950070 h 5768652"/>
              <a:gd name="connsiteX1" fmla="*/ 27432 w 5982789"/>
              <a:gd name="connsiteY1" fmla="*/ 2907792 h 5768652"/>
              <a:gd name="connsiteX2" fmla="*/ 75574 w 5982789"/>
              <a:gd name="connsiteY2" fmla="*/ 1420680 h 5768652"/>
              <a:gd name="connsiteX3" fmla="*/ 3538919 w 5982789"/>
              <a:gd name="connsiteY3" fmla="*/ 606864 h 5768652"/>
              <a:gd name="connsiteX4" fmla="*/ 5982789 w 5982789"/>
              <a:gd name="connsiteY4" fmla="*/ 0 h 5768652"/>
              <a:gd name="connsiteX5" fmla="*/ 5734785 w 5982789"/>
              <a:gd name="connsiteY5" fmla="*/ 649086 h 5768652"/>
              <a:gd name="connsiteX6" fmla="*/ 3832833 w 5982789"/>
              <a:gd name="connsiteY6" fmla="*/ 5753862 h 5768652"/>
              <a:gd name="connsiteX7" fmla="*/ 2535501 w 5982789"/>
              <a:gd name="connsiteY7" fmla="*/ 5735436 h 5768652"/>
              <a:gd name="connsiteX8" fmla="*/ 1463231 w 5982789"/>
              <a:gd name="connsiteY8" fmla="*/ 4543356 h 5768652"/>
              <a:gd name="connsiteX9" fmla="*/ 962542 w 5982789"/>
              <a:gd name="connsiteY9" fmla="*/ 5768652 h 5768652"/>
              <a:gd name="connsiteX10" fmla="*/ 0 w 5982789"/>
              <a:gd name="connsiteY10" fmla="*/ 5762868 h 5768652"/>
              <a:gd name="connsiteX11" fmla="*/ 10260 w 5982789"/>
              <a:gd name="connsiteY11" fmla="*/ 4181094 h 5768652"/>
              <a:gd name="connsiteX12" fmla="*/ 952092 w 5982789"/>
              <a:gd name="connsiteY12" fmla="*/ 3950070 h 5768652"/>
              <a:gd name="connsiteX0" fmla="*/ 952092 w 5982789"/>
              <a:gd name="connsiteY0" fmla="*/ 3950070 h 5768652"/>
              <a:gd name="connsiteX1" fmla="*/ 27432 w 5982789"/>
              <a:gd name="connsiteY1" fmla="*/ 2907792 h 5768652"/>
              <a:gd name="connsiteX2" fmla="*/ 38998 w 5982789"/>
              <a:gd name="connsiteY2" fmla="*/ 1420680 h 5768652"/>
              <a:gd name="connsiteX3" fmla="*/ 3538919 w 5982789"/>
              <a:gd name="connsiteY3" fmla="*/ 606864 h 5768652"/>
              <a:gd name="connsiteX4" fmla="*/ 5982789 w 5982789"/>
              <a:gd name="connsiteY4" fmla="*/ 0 h 5768652"/>
              <a:gd name="connsiteX5" fmla="*/ 5734785 w 5982789"/>
              <a:gd name="connsiteY5" fmla="*/ 649086 h 5768652"/>
              <a:gd name="connsiteX6" fmla="*/ 3832833 w 5982789"/>
              <a:gd name="connsiteY6" fmla="*/ 5753862 h 5768652"/>
              <a:gd name="connsiteX7" fmla="*/ 2535501 w 5982789"/>
              <a:gd name="connsiteY7" fmla="*/ 5735436 h 5768652"/>
              <a:gd name="connsiteX8" fmla="*/ 1463231 w 5982789"/>
              <a:gd name="connsiteY8" fmla="*/ 4543356 h 5768652"/>
              <a:gd name="connsiteX9" fmla="*/ 962542 w 5982789"/>
              <a:gd name="connsiteY9" fmla="*/ 5768652 h 5768652"/>
              <a:gd name="connsiteX10" fmla="*/ 0 w 5982789"/>
              <a:gd name="connsiteY10" fmla="*/ 5762868 h 5768652"/>
              <a:gd name="connsiteX11" fmla="*/ 10260 w 5982789"/>
              <a:gd name="connsiteY11" fmla="*/ 4181094 h 5768652"/>
              <a:gd name="connsiteX12" fmla="*/ 952092 w 5982789"/>
              <a:gd name="connsiteY12" fmla="*/ 3950070 h 5768652"/>
              <a:gd name="connsiteX0" fmla="*/ 952092 w 5982789"/>
              <a:gd name="connsiteY0" fmla="*/ 3950070 h 5768652"/>
              <a:gd name="connsiteX1" fmla="*/ 36576 w 5982789"/>
              <a:gd name="connsiteY1" fmla="*/ 2907792 h 5768652"/>
              <a:gd name="connsiteX2" fmla="*/ 38998 w 5982789"/>
              <a:gd name="connsiteY2" fmla="*/ 1420680 h 5768652"/>
              <a:gd name="connsiteX3" fmla="*/ 3538919 w 5982789"/>
              <a:gd name="connsiteY3" fmla="*/ 606864 h 5768652"/>
              <a:gd name="connsiteX4" fmla="*/ 5982789 w 5982789"/>
              <a:gd name="connsiteY4" fmla="*/ 0 h 5768652"/>
              <a:gd name="connsiteX5" fmla="*/ 5734785 w 5982789"/>
              <a:gd name="connsiteY5" fmla="*/ 649086 h 5768652"/>
              <a:gd name="connsiteX6" fmla="*/ 3832833 w 5982789"/>
              <a:gd name="connsiteY6" fmla="*/ 5753862 h 5768652"/>
              <a:gd name="connsiteX7" fmla="*/ 2535501 w 5982789"/>
              <a:gd name="connsiteY7" fmla="*/ 5735436 h 5768652"/>
              <a:gd name="connsiteX8" fmla="*/ 1463231 w 5982789"/>
              <a:gd name="connsiteY8" fmla="*/ 4543356 h 5768652"/>
              <a:gd name="connsiteX9" fmla="*/ 962542 w 5982789"/>
              <a:gd name="connsiteY9" fmla="*/ 5768652 h 5768652"/>
              <a:gd name="connsiteX10" fmla="*/ 0 w 5982789"/>
              <a:gd name="connsiteY10" fmla="*/ 5762868 h 5768652"/>
              <a:gd name="connsiteX11" fmla="*/ 10260 w 5982789"/>
              <a:gd name="connsiteY11" fmla="*/ 4181094 h 5768652"/>
              <a:gd name="connsiteX12" fmla="*/ 952092 w 5982789"/>
              <a:gd name="connsiteY12" fmla="*/ 3950070 h 5768652"/>
              <a:gd name="connsiteX0" fmla="*/ 952092 w 5982789"/>
              <a:gd name="connsiteY0" fmla="*/ 3950070 h 5768652"/>
              <a:gd name="connsiteX1" fmla="*/ 36576 w 5982789"/>
              <a:gd name="connsiteY1" fmla="*/ 2907792 h 5768652"/>
              <a:gd name="connsiteX2" fmla="*/ 38998 w 5982789"/>
              <a:gd name="connsiteY2" fmla="*/ 1420680 h 5768652"/>
              <a:gd name="connsiteX3" fmla="*/ 3538919 w 5982789"/>
              <a:gd name="connsiteY3" fmla="*/ 606864 h 5768652"/>
              <a:gd name="connsiteX4" fmla="*/ 5982789 w 5982789"/>
              <a:gd name="connsiteY4" fmla="*/ 0 h 5768652"/>
              <a:gd name="connsiteX5" fmla="*/ 5734785 w 5982789"/>
              <a:gd name="connsiteY5" fmla="*/ 649086 h 5768652"/>
              <a:gd name="connsiteX6" fmla="*/ 3832833 w 5982789"/>
              <a:gd name="connsiteY6" fmla="*/ 5753862 h 5768652"/>
              <a:gd name="connsiteX7" fmla="*/ 2535501 w 5982789"/>
              <a:gd name="connsiteY7" fmla="*/ 5735436 h 5768652"/>
              <a:gd name="connsiteX8" fmla="*/ 1463231 w 5982789"/>
              <a:gd name="connsiteY8" fmla="*/ 4543356 h 5768652"/>
              <a:gd name="connsiteX9" fmla="*/ 962542 w 5982789"/>
              <a:gd name="connsiteY9" fmla="*/ 5768652 h 5768652"/>
              <a:gd name="connsiteX10" fmla="*/ 0 w 5982789"/>
              <a:gd name="connsiteY10" fmla="*/ 5762868 h 5768652"/>
              <a:gd name="connsiteX11" fmla="*/ 46836 w 5982789"/>
              <a:gd name="connsiteY11" fmla="*/ 4171950 h 5768652"/>
              <a:gd name="connsiteX12" fmla="*/ 952092 w 5982789"/>
              <a:gd name="connsiteY12" fmla="*/ 3950070 h 5768652"/>
              <a:gd name="connsiteX0" fmla="*/ 915516 w 5946213"/>
              <a:gd name="connsiteY0" fmla="*/ 3950070 h 5790300"/>
              <a:gd name="connsiteX1" fmla="*/ 0 w 5946213"/>
              <a:gd name="connsiteY1" fmla="*/ 2907792 h 5790300"/>
              <a:gd name="connsiteX2" fmla="*/ 2422 w 5946213"/>
              <a:gd name="connsiteY2" fmla="*/ 1420680 h 5790300"/>
              <a:gd name="connsiteX3" fmla="*/ 3502343 w 5946213"/>
              <a:gd name="connsiteY3" fmla="*/ 606864 h 5790300"/>
              <a:gd name="connsiteX4" fmla="*/ 5946213 w 5946213"/>
              <a:gd name="connsiteY4" fmla="*/ 0 h 5790300"/>
              <a:gd name="connsiteX5" fmla="*/ 5698209 w 5946213"/>
              <a:gd name="connsiteY5" fmla="*/ 649086 h 5790300"/>
              <a:gd name="connsiteX6" fmla="*/ 3796257 w 5946213"/>
              <a:gd name="connsiteY6" fmla="*/ 5753862 h 5790300"/>
              <a:gd name="connsiteX7" fmla="*/ 2498925 w 5946213"/>
              <a:gd name="connsiteY7" fmla="*/ 5735436 h 5790300"/>
              <a:gd name="connsiteX8" fmla="*/ 1426655 w 5946213"/>
              <a:gd name="connsiteY8" fmla="*/ 4543356 h 5790300"/>
              <a:gd name="connsiteX9" fmla="*/ 925966 w 5946213"/>
              <a:gd name="connsiteY9" fmla="*/ 5768652 h 5790300"/>
              <a:gd name="connsiteX10" fmla="*/ 0 w 5946213"/>
              <a:gd name="connsiteY10" fmla="*/ 5790300 h 5790300"/>
              <a:gd name="connsiteX11" fmla="*/ 10260 w 5946213"/>
              <a:gd name="connsiteY11" fmla="*/ 4171950 h 5790300"/>
              <a:gd name="connsiteX12" fmla="*/ 915516 w 5946213"/>
              <a:gd name="connsiteY12" fmla="*/ 3950070 h 5790300"/>
              <a:gd name="connsiteX0" fmla="*/ 915516 w 5946213"/>
              <a:gd name="connsiteY0" fmla="*/ 3950070 h 5790300"/>
              <a:gd name="connsiteX1" fmla="*/ 0 w 5946213"/>
              <a:gd name="connsiteY1" fmla="*/ 2907792 h 5790300"/>
              <a:gd name="connsiteX2" fmla="*/ 2422 w 5946213"/>
              <a:gd name="connsiteY2" fmla="*/ 1420680 h 5790300"/>
              <a:gd name="connsiteX3" fmla="*/ 3502343 w 5946213"/>
              <a:gd name="connsiteY3" fmla="*/ 606864 h 5790300"/>
              <a:gd name="connsiteX4" fmla="*/ 5946213 w 5946213"/>
              <a:gd name="connsiteY4" fmla="*/ 0 h 5790300"/>
              <a:gd name="connsiteX5" fmla="*/ 5698209 w 5946213"/>
              <a:gd name="connsiteY5" fmla="*/ 649086 h 5790300"/>
              <a:gd name="connsiteX6" fmla="*/ 3796257 w 5946213"/>
              <a:gd name="connsiteY6" fmla="*/ 5753862 h 5790300"/>
              <a:gd name="connsiteX7" fmla="*/ 2489781 w 5946213"/>
              <a:gd name="connsiteY7" fmla="*/ 5762868 h 5790300"/>
              <a:gd name="connsiteX8" fmla="*/ 1426655 w 5946213"/>
              <a:gd name="connsiteY8" fmla="*/ 4543356 h 5790300"/>
              <a:gd name="connsiteX9" fmla="*/ 925966 w 5946213"/>
              <a:gd name="connsiteY9" fmla="*/ 5768652 h 5790300"/>
              <a:gd name="connsiteX10" fmla="*/ 0 w 5946213"/>
              <a:gd name="connsiteY10" fmla="*/ 5790300 h 5790300"/>
              <a:gd name="connsiteX11" fmla="*/ 10260 w 5946213"/>
              <a:gd name="connsiteY11" fmla="*/ 4171950 h 5790300"/>
              <a:gd name="connsiteX12" fmla="*/ 915516 w 5946213"/>
              <a:gd name="connsiteY12" fmla="*/ 3950070 h 5790300"/>
              <a:gd name="connsiteX0" fmla="*/ 915516 w 5946213"/>
              <a:gd name="connsiteY0" fmla="*/ 3950070 h 5790300"/>
              <a:gd name="connsiteX1" fmla="*/ 0 w 5946213"/>
              <a:gd name="connsiteY1" fmla="*/ 2907792 h 5790300"/>
              <a:gd name="connsiteX2" fmla="*/ 2422 w 5946213"/>
              <a:gd name="connsiteY2" fmla="*/ 1420680 h 5790300"/>
              <a:gd name="connsiteX3" fmla="*/ 3502343 w 5946213"/>
              <a:gd name="connsiteY3" fmla="*/ 606864 h 5790300"/>
              <a:gd name="connsiteX4" fmla="*/ 5946213 w 5946213"/>
              <a:gd name="connsiteY4" fmla="*/ 0 h 5790300"/>
              <a:gd name="connsiteX5" fmla="*/ 5698209 w 5946213"/>
              <a:gd name="connsiteY5" fmla="*/ 649086 h 5790300"/>
              <a:gd name="connsiteX6" fmla="*/ 3814545 w 5946213"/>
              <a:gd name="connsiteY6" fmla="*/ 5772150 h 5790300"/>
              <a:gd name="connsiteX7" fmla="*/ 2489781 w 5946213"/>
              <a:gd name="connsiteY7" fmla="*/ 5762868 h 5790300"/>
              <a:gd name="connsiteX8" fmla="*/ 1426655 w 5946213"/>
              <a:gd name="connsiteY8" fmla="*/ 4543356 h 5790300"/>
              <a:gd name="connsiteX9" fmla="*/ 925966 w 5946213"/>
              <a:gd name="connsiteY9" fmla="*/ 5768652 h 5790300"/>
              <a:gd name="connsiteX10" fmla="*/ 0 w 5946213"/>
              <a:gd name="connsiteY10" fmla="*/ 5790300 h 5790300"/>
              <a:gd name="connsiteX11" fmla="*/ 10260 w 5946213"/>
              <a:gd name="connsiteY11" fmla="*/ 4171950 h 5790300"/>
              <a:gd name="connsiteX12" fmla="*/ 915516 w 5946213"/>
              <a:gd name="connsiteY12" fmla="*/ 3950070 h 5790300"/>
              <a:gd name="connsiteX0" fmla="*/ 915516 w 5946213"/>
              <a:gd name="connsiteY0" fmla="*/ 3950070 h 5790300"/>
              <a:gd name="connsiteX1" fmla="*/ 0 w 5946213"/>
              <a:gd name="connsiteY1" fmla="*/ 2907792 h 5790300"/>
              <a:gd name="connsiteX2" fmla="*/ 2422 w 5946213"/>
              <a:gd name="connsiteY2" fmla="*/ 1420680 h 5790300"/>
              <a:gd name="connsiteX3" fmla="*/ 3502343 w 5946213"/>
              <a:gd name="connsiteY3" fmla="*/ 606864 h 5790300"/>
              <a:gd name="connsiteX4" fmla="*/ 5946213 w 5946213"/>
              <a:gd name="connsiteY4" fmla="*/ 0 h 5790300"/>
              <a:gd name="connsiteX5" fmla="*/ 5698209 w 5946213"/>
              <a:gd name="connsiteY5" fmla="*/ 649086 h 5790300"/>
              <a:gd name="connsiteX6" fmla="*/ 3814545 w 5946213"/>
              <a:gd name="connsiteY6" fmla="*/ 5772150 h 5790300"/>
              <a:gd name="connsiteX7" fmla="*/ 2489781 w 5946213"/>
              <a:gd name="connsiteY7" fmla="*/ 5762868 h 5790300"/>
              <a:gd name="connsiteX8" fmla="*/ 1426655 w 5946213"/>
              <a:gd name="connsiteY8" fmla="*/ 4543356 h 5790300"/>
              <a:gd name="connsiteX9" fmla="*/ 925966 w 5946213"/>
              <a:gd name="connsiteY9" fmla="*/ 5786940 h 5790300"/>
              <a:gd name="connsiteX10" fmla="*/ 0 w 5946213"/>
              <a:gd name="connsiteY10" fmla="*/ 5790300 h 5790300"/>
              <a:gd name="connsiteX11" fmla="*/ 10260 w 5946213"/>
              <a:gd name="connsiteY11" fmla="*/ 4171950 h 5790300"/>
              <a:gd name="connsiteX12" fmla="*/ 915516 w 5946213"/>
              <a:gd name="connsiteY12" fmla="*/ 3950070 h 5790300"/>
              <a:gd name="connsiteX0" fmla="*/ 915516 w 5946213"/>
              <a:gd name="connsiteY0" fmla="*/ 3950070 h 5790300"/>
              <a:gd name="connsiteX1" fmla="*/ 0 w 5946213"/>
              <a:gd name="connsiteY1" fmla="*/ 2907792 h 5790300"/>
              <a:gd name="connsiteX2" fmla="*/ 2422 w 5946213"/>
              <a:gd name="connsiteY2" fmla="*/ 1420680 h 5790300"/>
              <a:gd name="connsiteX3" fmla="*/ 3502343 w 5946213"/>
              <a:gd name="connsiteY3" fmla="*/ 606864 h 5790300"/>
              <a:gd name="connsiteX4" fmla="*/ 5946213 w 5946213"/>
              <a:gd name="connsiteY4" fmla="*/ 0 h 5790300"/>
              <a:gd name="connsiteX5" fmla="*/ 5698209 w 5946213"/>
              <a:gd name="connsiteY5" fmla="*/ 649086 h 5790300"/>
              <a:gd name="connsiteX6" fmla="*/ 3814545 w 5946213"/>
              <a:gd name="connsiteY6" fmla="*/ 5772150 h 5790300"/>
              <a:gd name="connsiteX7" fmla="*/ 2489781 w 5946213"/>
              <a:gd name="connsiteY7" fmla="*/ 5781156 h 5790300"/>
              <a:gd name="connsiteX8" fmla="*/ 1426655 w 5946213"/>
              <a:gd name="connsiteY8" fmla="*/ 4543356 h 5790300"/>
              <a:gd name="connsiteX9" fmla="*/ 925966 w 5946213"/>
              <a:gd name="connsiteY9" fmla="*/ 5786940 h 5790300"/>
              <a:gd name="connsiteX10" fmla="*/ 0 w 5946213"/>
              <a:gd name="connsiteY10" fmla="*/ 5790300 h 5790300"/>
              <a:gd name="connsiteX11" fmla="*/ 10260 w 5946213"/>
              <a:gd name="connsiteY11" fmla="*/ 4171950 h 5790300"/>
              <a:gd name="connsiteX12" fmla="*/ 915516 w 5946213"/>
              <a:gd name="connsiteY12" fmla="*/ 3950070 h 5790300"/>
              <a:gd name="connsiteX0" fmla="*/ 915516 w 5946213"/>
              <a:gd name="connsiteY0" fmla="*/ 3950070 h 5790438"/>
              <a:gd name="connsiteX1" fmla="*/ 0 w 5946213"/>
              <a:gd name="connsiteY1" fmla="*/ 2907792 h 5790438"/>
              <a:gd name="connsiteX2" fmla="*/ 2422 w 5946213"/>
              <a:gd name="connsiteY2" fmla="*/ 1420680 h 5790438"/>
              <a:gd name="connsiteX3" fmla="*/ 3502343 w 5946213"/>
              <a:gd name="connsiteY3" fmla="*/ 606864 h 5790438"/>
              <a:gd name="connsiteX4" fmla="*/ 5946213 w 5946213"/>
              <a:gd name="connsiteY4" fmla="*/ 0 h 5790438"/>
              <a:gd name="connsiteX5" fmla="*/ 5698209 w 5946213"/>
              <a:gd name="connsiteY5" fmla="*/ 649086 h 5790438"/>
              <a:gd name="connsiteX6" fmla="*/ 3805401 w 5946213"/>
              <a:gd name="connsiteY6" fmla="*/ 5790438 h 5790438"/>
              <a:gd name="connsiteX7" fmla="*/ 2489781 w 5946213"/>
              <a:gd name="connsiteY7" fmla="*/ 5781156 h 5790438"/>
              <a:gd name="connsiteX8" fmla="*/ 1426655 w 5946213"/>
              <a:gd name="connsiteY8" fmla="*/ 4543356 h 5790438"/>
              <a:gd name="connsiteX9" fmla="*/ 925966 w 5946213"/>
              <a:gd name="connsiteY9" fmla="*/ 5786940 h 5790438"/>
              <a:gd name="connsiteX10" fmla="*/ 0 w 5946213"/>
              <a:gd name="connsiteY10" fmla="*/ 5790300 h 5790438"/>
              <a:gd name="connsiteX11" fmla="*/ 10260 w 5946213"/>
              <a:gd name="connsiteY11" fmla="*/ 4171950 h 5790438"/>
              <a:gd name="connsiteX12" fmla="*/ 915516 w 5946213"/>
              <a:gd name="connsiteY12" fmla="*/ 3950070 h 5790438"/>
              <a:gd name="connsiteX0" fmla="*/ 933804 w 5964501"/>
              <a:gd name="connsiteY0" fmla="*/ 3950070 h 5790438"/>
              <a:gd name="connsiteX1" fmla="*/ 0 w 5964501"/>
              <a:gd name="connsiteY1" fmla="*/ 2916936 h 5790438"/>
              <a:gd name="connsiteX2" fmla="*/ 20710 w 5964501"/>
              <a:gd name="connsiteY2" fmla="*/ 1420680 h 5790438"/>
              <a:gd name="connsiteX3" fmla="*/ 3520631 w 5964501"/>
              <a:gd name="connsiteY3" fmla="*/ 606864 h 5790438"/>
              <a:gd name="connsiteX4" fmla="*/ 5964501 w 5964501"/>
              <a:gd name="connsiteY4" fmla="*/ 0 h 5790438"/>
              <a:gd name="connsiteX5" fmla="*/ 5716497 w 5964501"/>
              <a:gd name="connsiteY5" fmla="*/ 649086 h 5790438"/>
              <a:gd name="connsiteX6" fmla="*/ 3823689 w 5964501"/>
              <a:gd name="connsiteY6" fmla="*/ 5790438 h 5790438"/>
              <a:gd name="connsiteX7" fmla="*/ 2508069 w 5964501"/>
              <a:gd name="connsiteY7" fmla="*/ 5781156 h 5790438"/>
              <a:gd name="connsiteX8" fmla="*/ 1444943 w 5964501"/>
              <a:gd name="connsiteY8" fmla="*/ 4543356 h 5790438"/>
              <a:gd name="connsiteX9" fmla="*/ 944254 w 5964501"/>
              <a:gd name="connsiteY9" fmla="*/ 5786940 h 5790438"/>
              <a:gd name="connsiteX10" fmla="*/ 18288 w 5964501"/>
              <a:gd name="connsiteY10" fmla="*/ 5790300 h 5790438"/>
              <a:gd name="connsiteX11" fmla="*/ 28548 w 5964501"/>
              <a:gd name="connsiteY11" fmla="*/ 4171950 h 5790438"/>
              <a:gd name="connsiteX12" fmla="*/ 933804 w 5964501"/>
              <a:gd name="connsiteY12" fmla="*/ 3950070 h 5790438"/>
              <a:gd name="connsiteX0" fmla="*/ 933804 w 5964501"/>
              <a:gd name="connsiteY0" fmla="*/ 3950070 h 5790438"/>
              <a:gd name="connsiteX1" fmla="*/ 0 w 5964501"/>
              <a:gd name="connsiteY1" fmla="*/ 2916936 h 5790438"/>
              <a:gd name="connsiteX2" fmla="*/ 2422 w 5964501"/>
              <a:gd name="connsiteY2" fmla="*/ 1429824 h 5790438"/>
              <a:gd name="connsiteX3" fmla="*/ 3520631 w 5964501"/>
              <a:gd name="connsiteY3" fmla="*/ 606864 h 5790438"/>
              <a:gd name="connsiteX4" fmla="*/ 5964501 w 5964501"/>
              <a:gd name="connsiteY4" fmla="*/ 0 h 5790438"/>
              <a:gd name="connsiteX5" fmla="*/ 5716497 w 5964501"/>
              <a:gd name="connsiteY5" fmla="*/ 649086 h 5790438"/>
              <a:gd name="connsiteX6" fmla="*/ 3823689 w 5964501"/>
              <a:gd name="connsiteY6" fmla="*/ 5790438 h 5790438"/>
              <a:gd name="connsiteX7" fmla="*/ 2508069 w 5964501"/>
              <a:gd name="connsiteY7" fmla="*/ 5781156 h 5790438"/>
              <a:gd name="connsiteX8" fmla="*/ 1444943 w 5964501"/>
              <a:gd name="connsiteY8" fmla="*/ 4543356 h 5790438"/>
              <a:gd name="connsiteX9" fmla="*/ 944254 w 5964501"/>
              <a:gd name="connsiteY9" fmla="*/ 5786940 h 5790438"/>
              <a:gd name="connsiteX10" fmla="*/ 18288 w 5964501"/>
              <a:gd name="connsiteY10" fmla="*/ 5790300 h 5790438"/>
              <a:gd name="connsiteX11" fmla="*/ 28548 w 5964501"/>
              <a:gd name="connsiteY11" fmla="*/ 4171950 h 5790438"/>
              <a:gd name="connsiteX12" fmla="*/ 933804 w 5964501"/>
              <a:gd name="connsiteY12" fmla="*/ 3950070 h 5790438"/>
              <a:gd name="connsiteX0" fmla="*/ 933804 w 5964501"/>
              <a:gd name="connsiteY0" fmla="*/ 3950070 h 5790438"/>
              <a:gd name="connsiteX1" fmla="*/ 0 w 5964501"/>
              <a:gd name="connsiteY1" fmla="*/ 2916936 h 5790438"/>
              <a:gd name="connsiteX2" fmla="*/ 2422 w 5964501"/>
              <a:gd name="connsiteY2" fmla="*/ 1429824 h 5790438"/>
              <a:gd name="connsiteX3" fmla="*/ 3520631 w 5964501"/>
              <a:gd name="connsiteY3" fmla="*/ 606864 h 5790438"/>
              <a:gd name="connsiteX4" fmla="*/ 5964501 w 5964501"/>
              <a:gd name="connsiteY4" fmla="*/ 0 h 5790438"/>
              <a:gd name="connsiteX5" fmla="*/ 5716497 w 5964501"/>
              <a:gd name="connsiteY5" fmla="*/ 649086 h 5790438"/>
              <a:gd name="connsiteX6" fmla="*/ 3823689 w 5964501"/>
              <a:gd name="connsiteY6" fmla="*/ 5790438 h 5790438"/>
              <a:gd name="connsiteX7" fmla="*/ 2508069 w 5964501"/>
              <a:gd name="connsiteY7" fmla="*/ 5781156 h 5790438"/>
              <a:gd name="connsiteX8" fmla="*/ 1444943 w 5964501"/>
              <a:gd name="connsiteY8" fmla="*/ 4543356 h 5790438"/>
              <a:gd name="connsiteX9" fmla="*/ 944254 w 5964501"/>
              <a:gd name="connsiteY9" fmla="*/ 5786940 h 5790438"/>
              <a:gd name="connsiteX10" fmla="*/ 18288 w 5964501"/>
              <a:gd name="connsiteY10" fmla="*/ 5790300 h 5790438"/>
              <a:gd name="connsiteX11" fmla="*/ 10260 w 5964501"/>
              <a:gd name="connsiteY11" fmla="*/ 4181094 h 5790438"/>
              <a:gd name="connsiteX12" fmla="*/ 933804 w 5964501"/>
              <a:gd name="connsiteY12" fmla="*/ 3950070 h 5790438"/>
              <a:gd name="connsiteX0" fmla="*/ 942948 w 5973645"/>
              <a:gd name="connsiteY0" fmla="*/ 3950070 h 5799444"/>
              <a:gd name="connsiteX1" fmla="*/ 9144 w 5973645"/>
              <a:gd name="connsiteY1" fmla="*/ 2916936 h 5799444"/>
              <a:gd name="connsiteX2" fmla="*/ 11566 w 5973645"/>
              <a:gd name="connsiteY2" fmla="*/ 1429824 h 5799444"/>
              <a:gd name="connsiteX3" fmla="*/ 3529775 w 5973645"/>
              <a:gd name="connsiteY3" fmla="*/ 606864 h 5799444"/>
              <a:gd name="connsiteX4" fmla="*/ 5973645 w 5973645"/>
              <a:gd name="connsiteY4" fmla="*/ 0 h 5799444"/>
              <a:gd name="connsiteX5" fmla="*/ 5725641 w 5973645"/>
              <a:gd name="connsiteY5" fmla="*/ 649086 h 5799444"/>
              <a:gd name="connsiteX6" fmla="*/ 3832833 w 5973645"/>
              <a:gd name="connsiteY6" fmla="*/ 5790438 h 5799444"/>
              <a:gd name="connsiteX7" fmla="*/ 2517213 w 5973645"/>
              <a:gd name="connsiteY7" fmla="*/ 5781156 h 5799444"/>
              <a:gd name="connsiteX8" fmla="*/ 1454087 w 5973645"/>
              <a:gd name="connsiteY8" fmla="*/ 4543356 h 5799444"/>
              <a:gd name="connsiteX9" fmla="*/ 953398 w 5973645"/>
              <a:gd name="connsiteY9" fmla="*/ 5786940 h 5799444"/>
              <a:gd name="connsiteX10" fmla="*/ 0 w 5973645"/>
              <a:gd name="connsiteY10" fmla="*/ 5799444 h 5799444"/>
              <a:gd name="connsiteX11" fmla="*/ 19404 w 5973645"/>
              <a:gd name="connsiteY11" fmla="*/ 4181094 h 5799444"/>
              <a:gd name="connsiteX12" fmla="*/ 942948 w 5973645"/>
              <a:gd name="connsiteY12" fmla="*/ 3950070 h 5799444"/>
              <a:gd name="connsiteX0" fmla="*/ 942948 w 5725641"/>
              <a:gd name="connsiteY0" fmla="*/ 3665283 h 5514657"/>
              <a:gd name="connsiteX1" fmla="*/ 9144 w 5725641"/>
              <a:gd name="connsiteY1" fmla="*/ 2632149 h 5514657"/>
              <a:gd name="connsiteX2" fmla="*/ 11566 w 5725641"/>
              <a:gd name="connsiteY2" fmla="*/ 1145037 h 5514657"/>
              <a:gd name="connsiteX3" fmla="*/ 3529775 w 5725641"/>
              <a:gd name="connsiteY3" fmla="*/ 322077 h 5514657"/>
              <a:gd name="connsiteX4" fmla="*/ 5504130 w 5725641"/>
              <a:gd name="connsiteY4" fmla="*/ 0 h 5514657"/>
              <a:gd name="connsiteX5" fmla="*/ 5725641 w 5725641"/>
              <a:gd name="connsiteY5" fmla="*/ 364299 h 5514657"/>
              <a:gd name="connsiteX6" fmla="*/ 3832833 w 5725641"/>
              <a:gd name="connsiteY6" fmla="*/ 5505651 h 5514657"/>
              <a:gd name="connsiteX7" fmla="*/ 2517213 w 5725641"/>
              <a:gd name="connsiteY7" fmla="*/ 5496369 h 5514657"/>
              <a:gd name="connsiteX8" fmla="*/ 1454087 w 5725641"/>
              <a:gd name="connsiteY8" fmla="*/ 4258569 h 5514657"/>
              <a:gd name="connsiteX9" fmla="*/ 953398 w 5725641"/>
              <a:gd name="connsiteY9" fmla="*/ 5502153 h 5514657"/>
              <a:gd name="connsiteX10" fmla="*/ 0 w 5725641"/>
              <a:gd name="connsiteY10" fmla="*/ 5514657 h 5514657"/>
              <a:gd name="connsiteX11" fmla="*/ 19404 w 5725641"/>
              <a:gd name="connsiteY11" fmla="*/ 3896307 h 5514657"/>
              <a:gd name="connsiteX12" fmla="*/ 942948 w 5725641"/>
              <a:gd name="connsiteY12" fmla="*/ 3665283 h 5514657"/>
              <a:gd name="connsiteX0" fmla="*/ 942948 w 5504130"/>
              <a:gd name="connsiteY0" fmla="*/ 3665283 h 5514657"/>
              <a:gd name="connsiteX1" fmla="*/ 9144 w 5504130"/>
              <a:gd name="connsiteY1" fmla="*/ 2632149 h 5514657"/>
              <a:gd name="connsiteX2" fmla="*/ 11566 w 5504130"/>
              <a:gd name="connsiteY2" fmla="*/ 1145037 h 5514657"/>
              <a:gd name="connsiteX3" fmla="*/ 3529775 w 5504130"/>
              <a:gd name="connsiteY3" fmla="*/ 322077 h 5514657"/>
              <a:gd name="connsiteX4" fmla="*/ 5504130 w 5504130"/>
              <a:gd name="connsiteY4" fmla="*/ 0 h 5514657"/>
              <a:gd name="connsiteX5" fmla="*/ 3809096 w 5504130"/>
              <a:gd name="connsiteY5" fmla="*/ 4597632 h 5514657"/>
              <a:gd name="connsiteX6" fmla="*/ 3832833 w 5504130"/>
              <a:gd name="connsiteY6" fmla="*/ 5505651 h 5514657"/>
              <a:gd name="connsiteX7" fmla="*/ 2517213 w 5504130"/>
              <a:gd name="connsiteY7" fmla="*/ 5496369 h 5514657"/>
              <a:gd name="connsiteX8" fmla="*/ 1454087 w 5504130"/>
              <a:gd name="connsiteY8" fmla="*/ 4258569 h 5514657"/>
              <a:gd name="connsiteX9" fmla="*/ 953398 w 5504130"/>
              <a:gd name="connsiteY9" fmla="*/ 5502153 h 5514657"/>
              <a:gd name="connsiteX10" fmla="*/ 0 w 5504130"/>
              <a:gd name="connsiteY10" fmla="*/ 5514657 h 5514657"/>
              <a:gd name="connsiteX11" fmla="*/ 19404 w 5504130"/>
              <a:gd name="connsiteY11" fmla="*/ 3896307 h 5514657"/>
              <a:gd name="connsiteX12" fmla="*/ 942948 w 5504130"/>
              <a:gd name="connsiteY12" fmla="*/ 3665283 h 5514657"/>
              <a:gd name="connsiteX0" fmla="*/ 942948 w 5504130"/>
              <a:gd name="connsiteY0" fmla="*/ 3665283 h 5514657"/>
              <a:gd name="connsiteX1" fmla="*/ 9144 w 5504130"/>
              <a:gd name="connsiteY1" fmla="*/ 2632149 h 5514657"/>
              <a:gd name="connsiteX2" fmla="*/ 11566 w 5504130"/>
              <a:gd name="connsiteY2" fmla="*/ 1145037 h 5514657"/>
              <a:gd name="connsiteX3" fmla="*/ 1151411 w 5504130"/>
              <a:gd name="connsiteY3" fmla="*/ 1153350 h 5514657"/>
              <a:gd name="connsiteX4" fmla="*/ 5504130 w 5504130"/>
              <a:gd name="connsiteY4" fmla="*/ 0 h 5514657"/>
              <a:gd name="connsiteX5" fmla="*/ 3809096 w 5504130"/>
              <a:gd name="connsiteY5" fmla="*/ 4597632 h 5514657"/>
              <a:gd name="connsiteX6" fmla="*/ 3832833 w 5504130"/>
              <a:gd name="connsiteY6" fmla="*/ 5505651 h 5514657"/>
              <a:gd name="connsiteX7" fmla="*/ 2517213 w 5504130"/>
              <a:gd name="connsiteY7" fmla="*/ 5496369 h 5514657"/>
              <a:gd name="connsiteX8" fmla="*/ 1454087 w 5504130"/>
              <a:gd name="connsiteY8" fmla="*/ 4258569 h 5514657"/>
              <a:gd name="connsiteX9" fmla="*/ 953398 w 5504130"/>
              <a:gd name="connsiteY9" fmla="*/ 5502153 h 5514657"/>
              <a:gd name="connsiteX10" fmla="*/ 0 w 5504130"/>
              <a:gd name="connsiteY10" fmla="*/ 5514657 h 5514657"/>
              <a:gd name="connsiteX11" fmla="*/ 19404 w 5504130"/>
              <a:gd name="connsiteY11" fmla="*/ 3896307 h 5514657"/>
              <a:gd name="connsiteX12" fmla="*/ 942948 w 5504130"/>
              <a:gd name="connsiteY12" fmla="*/ 3665283 h 5514657"/>
              <a:gd name="connsiteX0" fmla="*/ 942948 w 5504130"/>
              <a:gd name="connsiteY0" fmla="*/ 3665283 h 5514657"/>
              <a:gd name="connsiteX1" fmla="*/ 9144 w 5504130"/>
              <a:gd name="connsiteY1" fmla="*/ 2632149 h 5514657"/>
              <a:gd name="connsiteX2" fmla="*/ 11566 w 5504130"/>
              <a:gd name="connsiteY2" fmla="*/ 1145037 h 5514657"/>
              <a:gd name="connsiteX3" fmla="*/ 758866 w 5504130"/>
              <a:gd name="connsiteY3" fmla="*/ 1145653 h 5514657"/>
              <a:gd name="connsiteX4" fmla="*/ 5504130 w 5504130"/>
              <a:gd name="connsiteY4" fmla="*/ 0 h 5514657"/>
              <a:gd name="connsiteX5" fmla="*/ 3809096 w 5504130"/>
              <a:gd name="connsiteY5" fmla="*/ 4597632 h 5514657"/>
              <a:gd name="connsiteX6" fmla="*/ 3832833 w 5504130"/>
              <a:gd name="connsiteY6" fmla="*/ 5505651 h 5514657"/>
              <a:gd name="connsiteX7" fmla="*/ 2517213 w 5504130"/>
              <a:gd name="connsiteY7" fmla="*/ 5496369 h 5514657"/>
              <a:gd name="connsiteX8" fmla="*/ 1454087 w 5504130"/>
              <a:gd name="connsiteY8" fmla="*/ 4258569 h 5514657"/>
              <a:gd name="connsiteX9" fmla="*/ 953398 w 5504130"/>
              <a:gd name="connsiteY9" fmla="*/ 5502153 h 5514657"/>
              <a:gd name="connsiteX10" fmla="*/ 0 w 5504130"/>
              <a:gd name="connsiteY10" fmla="*/ 5514657 h 5514657"/>
              <a:gd name="connsiteX11" fmla="*/ 19404 w 5504130"/>
              <a:gd name="connsiteY11" fmla="*/ 3896307 h 5514657"/>
              <a:gd name="connsiteX12" fmla="*/ 942948 w 5504130"/>
              <a:gd name="connsiteY12" fmla="*/ 3665283 h 5514657"/>
              <a:gd name="connsiteX0" fmla="*/ 942948 w 5504130"/>
              <a:gd name="connsiteY0" fmla="*/ 3665283 h 5514657"/>
              <a:gd name="connsiteX1" fmla="*/ 9144 w 5504130"/>
              <a:gd name="connsiteY1" fmla="*/ 2632149 h 5514657"/>
              <a:gd name="connsiteX2" fmla="*/ 11566 w 5504130"/>
              <a:gd name="connsiteY2" fmla="*/ 1145037 h 5514657"/>
              <a:gd name="connsiteX3" fmla="*/ 758866 w 5504130"/>
              <a:gd name="connsiteY3" fmla="*/ 1145653 h 5514657"/>
              <a:gd name="connsiteX4" fmla="*/ 5504130 w 5504130"/>
              <a:gd name="connsiteY4" fmla="*/ 0 h 5514657"/>
              <a:gd name="connsiteX5" fmla="*/ 3809096 w 5504130"/>
              <a:gd name="connsiteY5" fmla="*/ 4597632 h 5514657"/>
              <a:gd name="connsiteX6" fmla="*/ 3832833 w 5504130"/>
              <a:gd name="connsiteY6" fmla="*/ 5505651 h 5514657"/>
              <a:gd name="connsiteX7" fmla="*/ 2517213 w 5504130"/>
              <a:gd name="connsiteY7" fmla="*/ 5496369 h 5514657"/>
              <a:gd name="connsiteX8" fmla="*/ 1454087 w 5504130"/>
              <a:gd name="connsiteY8" fmla="*/ 4258569 h 5514657"/>
              <a:gd name="connsiteX9" fmla="*/ 953398 w 5504130"/>
              <a:gd name="connsiteY9" fmla="*/ 5502153 h 5514657"/>
              <a:gd name="connsiteX10" fmla="*/ 0 w 5504130"/>
              <a:gd name="connsiteY10" fmla="*/ 5514657 h 5514657"/>
              <a:gd name="connsiteX11" fmla="*/ 19404 w 5504130"/>
              <a:gd name="connsiteY11" fmla="*/ 3896307 h 5514657"/>
              <a:gd name="connsiteX12" fmla="*/ 942948 w 5504130"/>
              <a:gd name="connsiteY12" fmla="*/ 3665283 h 5514657"/>
              <a:gd name="connsiteX0" fmla="*/ 942948 w 5504130"/>
              <a:gd name="connsiteY0" fmla="*/ 3665283 h 5514657"/>
              <a:gd name="connsiteX1" fmla="*/ 9144 w 5504130"/>
              <a:gd name="connsiteY1" fmla="*/ 2632149 h 5514657"/>
              <a:gd name="connsiteX2" fmla="*/ 2082051 w 5504130"/>
              <a:gd name="connsiteY2" fmla="*/ 2645946 h 5514657"/>
              <a:gd name="connsiteX3" fmla="*/ 758866 w 5504130"/>
              <a:gd name="connsiteY3" fmla="*/ 1145653 h 5514657"/>
              <a:gd name="connsiteX4" fmla="*/ 5504130 w 5504130"/>
              <a:gd name="connsiteY4" fmla="*/ 0 h 5514657"/>
              <a:gd name="connsiteX5" fmla="*/ 3809096 w 5504130"/>
              <a:gd name="connsiteY5" fmla="*/ 4597632 h 5514657"/>
              <a:gd name="connsiteX6" fmla="*/ 3832833 w 5504130"/>
              <a:gd name="connsiteY6" fmla="*/ 5505651 h 5514657"/>
              <a:gd name="connsiteX7" fmla="*/ 2517213 w 5504130"/>
              <a:gd name="connsiteY7" fmla="*/ 5496369 h 5514657"/>
              <a:gd name="connsiteX8" fmla="*/ 1454087 w 5504130"/>
              <a:gd name="connsiteY8" fmla="*/ 4258569 h 5514657"/>
              <a:gd name="connsiteX9" fmla="*/ 953398 w 5504130"/>
              <a:gd name="connsiteY9" fmla="*/ 5502153 h 5514657"/>
              <a:gd name="connsiteX10" fmla="*/ 0 w 5504130"/>
              <a:gd name="connsiteY10" fmla="*/ 5514657 h 5514657"/>
              <a:gd name="connsiteX11" fmla="*/ 19404 w 5504130"/>
              <a:gd name="connsiteY11" fmla="*/ 3896307 h 5514657"/>
              <a:gd name="connsiteX12" fmla="*/ 942948 w 5504130"/>
              <a:gd name="connsiteY12" fmla="*/ 3665283 h 5514657"/>
              <a:gd name="connsiteX0" fmla="*/ 942948 w 5504130"/>
              <a:gd name="connsiteY0" fmla="*/ 3665283 h 5514657"/>
              <a:gd name="connsiteX1" fmla="*/ 9144 w 5504130"/>
              <a:gd name="connsiteY1" fmla="*/ 2632149 h 5514657"/>
              <a:gd name="connsiteX2" fmla="*/ 2082051 w 5504130"/>
              <a:gd name="connsiteY2" fmla="*/ 2645946 h 5514657"/>
              <a:gd name="connsiteX3" fmla="*/ 758866 w 5504130"/>
              <a:gd name="connsiteY3" fmla="*/ 1145653 h 5514657"/>
              <a:gd name="connsiteX4" fmla="*/ 5504130 w 5504130"/>
              <a:gd name="connsiteY4" fmla="*/ 0 h 5514657"/>
              <a:gd name="connsiteX5" fmla="*/ 3809096 w 5504130"/>
              <a:gd name="connsiteY5" fmla="*/ 4597632 h 5514657"/>
              <a:gd name="connsiteX6" fmla="*/ 3832833 w 5504130"/>
              <a:gd name="connsiteY6" fmla="*/ 5505651 h 5514657"/>
              <a:gd name="connsiteX7" fmla="*/ 2517213 w 5504130"/>
              <a:gd name="connsiteY7" fmla="*/ 5496369 h 5514657"/>
              <a:gd name="connsiteX8" fmla="*/ 1454087 w 5504130"/>
              <a:gd name="connsiteY8" fmla="*/ 4258569 h 5514657"/>
              <a:gd name="connsiteX9" fmla="*/ 953398 w 5504130"/>
              <a:gd name="connsiteY9" fmla="*/ 5502153 h 5514657"/>
              <a:gd name="connsiteX10" fmla="*/ 0 w 5504130"/>
              <a:gd name="connsiteY10" fmla="*/ 5514657 h 5514657"/>
              <a:gd name="connsiteX11" fmla="*/ 19404 w 5504130"/>
              <a:gd name="connsiteY11" fmla="*/ 3896307 h 5514657"/>
              <a:gd name="connsiteX12" fmla="*/ 942948 w 5504130"/>
              <a:gd name="connsiteY12" fmla="*/ 3665283 h 5514657"/>
              <a:gd name="connsiteX0" fmla="*/ 942948 w 5504130"/>
              <a:gd name="connsiteY0" fmla="*/ 3665283 h 5514657"/>
              <a:gd name="connsiteX1" fmla="*/ 9144 w 5504130"/>
              <a:gd name="connsiteY1" fmla="*/ 2632149 h 5514657"/>
              <a:gd name="connsiteX2" fmla="*/ 2082051 w 5504130"/>
              <a:gd name="connsiteY2" fmla="*/ 2645946 h 5514657"/>
              <a:gd name="connsiteX3" fmla="*/ 758866 w 5504130"/>
              <a:gd name="connsiteY3" fmla="*/ 1145653 h 5514657"/>
              <a:gd name="connsiteX4" fmla="*/ 5504130 w 5504130"/>
              <a:gd name="connsiteY4" fmla="*/ 0 h 5514657"/>
              <a:gd name="connsiteX5" fmla="*/ 3809096 w 5504130"/>
              <a:gd name="connsiteY5" fmla="*/ 4597632 h 5514657"/>
              <a:gd name="connsiteX6" fmla="*/ 3832833 w 5504130"/>
              <a:gd name="connsiteY6" fmla="*/ 5505651 h 5514657"/>
              <a:gd name="connsiteX7" fmla="*/ 2517213 w 5504130"/>
              <a:gd name="connsiteY7" fmla="*/ 5496369 h 5514657"/>
              <a:gd name="connsiteX8" fmla="*/ 1454087 w 5504130"/>
              <a:gd name="connsiteY8" fmla="*/ 4258569 h 5514657"/>
              <a:gd name="connsiteX9" fmla="*/ 953398 w 5504130"/>
              <a:gd name="connsiteY9" fmla="*/ 5502153 h 5514657"/>
              <a:gd name="connsiteX10" fmla="*/ 0 w 5504130"/>
              <a:gd name="connsiteY10" fmla="*/ 5514657 h 5514657"/>
              <a:gd name="connsiteX11" fmla="*/ 19404 w 5504130"/>
              <a:gd name="connsiteY11" fmla="*/ 3896307 h 5514657"/>
              <a:gd name="connsiteX12" fmla="*/ 942948 w 5504130"/>
              <a:gd name="connsiteY12" fmla="*/ 3665283 h 5514657"/>
              <a:gd name="connsiteX0" fmla="*/ 942948 w 5504130"/>
              <a:gd name="connsiteY0" fmla="*/ 3665283 h 5514657"/>
              <a:gd name="connsiteX1" fmla="*/ 9144 w 5504130"/>
              <a:gd name="connsiteY1" fmla="*/ 2632149 h 5514657"/>
              <a:gd name="connsiteX2" fmla="*/ 2082051 w 5504130"/>
              <a:gd name="connsiteY2" fmla="*/ 2645946 h 5514657"/>
              <a:gd name="connsiteX3" fmla="*/ 758866 w 5504130"/>
              <a:gd name="connsiteY3" fmla="*/ 1145653 h 5514657"/>
              <a:gd name="connsiteX4" fmla="*/ 5504130 w 5504130"/>
              <a:gd name="connsiteY4" fmla="*/ 0 h 5514657"/>
              <a:gd name="connsiteX5" fmla="*/ 3809096 w 5504130"/>
              <a:gd name="connsiteY5" fmla="*/ 4597632 h 5514657"/>
              <a:gd name="connsiteX6" fmla="*/ 3832833 w 5504130"/>
              <a:gd name="connsiteY6" fmla="*/ 5505651 h 5514657"/>
              <a:gd name="connsiteX7" fmla="*/ 2517213 w 5504130"/>
              <a:gd name="connsiteY7" fmla="*/ 5496369 h 5514657"/>
              <a:gd name="connsiteX8" fmla="*/ 1454087 w 5504130"/>
              <a:gd name="connsiteY8" fmla="*/ 4258569 h 5514657"/>
              <a:gd name="connsiteX9" fmla="*/ 953398 w 5504130"/>
              <a:gd name="connsiteY9" fmla="*/ 5502153 h 5514657"/>
              <a:gd name="connsiteX10" fmla="*/ 0 w 5504130"/>
              <a:gd name="connsiteY10" fmla="*/ 5514657 h 5514657"/>
              <a:gd name="connsiteX11" fmla="*/ 19404 w 5504130"/>
              <a:gd name="connsiteY11" fmla="*/ 3896307 h 5514657"/>
              <a:gd name="connsiteX12" fmla="*/ 942948 w 5504130"/>
              <a:gd name="connsiteY12" fmla="*/ 3665283 h 5514657"/>
              <a:gd name="connsiteX0" fmla="*/ 942948 w 5504130"/>
              <a:gd name="connsiteY0" fmla="*/ 3665283 h 5514657"/>
              <a:gd name="connsiteX1" fmla="*/ 9144 w 5504130"/>
              <a:gd name="connsiteY1" fmla="*/ 2632149 h 5514657"/>
              <a:gd name="connsiteX2" fmla="*/ 2082051 w 5504130"/>
              <a:gd name="connsiteY2" fmla="*/ 2645946 h 5514657"/>
              <a:gd name="connsiteX3" fmla="*/ 758866 w 5504130"/>
              <a:gd name="connsiteY3" fmla="*/ 1145653 h 5514657"/>
              <a:gd name="connsiteX4" fmla="*/ 5504130 w 5504130"/>
              <a:gd name="connsiteY4" fmla="*/ 0 h 5514657"/>
              <a:gd name="connsiteX5" fmla="*/ 3809096 w 5504130"/>
              <a:gd name="connsiteY5" fmla="*/ 4597632 h 5514657"/>
              <a:gd name="connsiteX6" fmla="*/ 2447378 w 5504130"/>
              <a:gd name="connsiteY6" fmla="*/ 3065711 h 5514657"/>
              <a:gd name="connsiteX7" fmla="*/ 2517213 w 5504130"/>
              <a:gd name="connsiteY7" fmla="*/ 5496369 h 5514657"/>
              <a:gd name="connsiteX8" fmla="*/ 1454087 w 5504130"/>
              <a:gd name="connsiteY8" fmla="*/ 4258569 h 5514657"/>
              <a:gd name="connsiteX9" fmla="*/ 953398 w 5504130"/>
              <a:gd name="connsiteY9" fmla="*/ 5502153 h 5514657"/>
              <a:gd name="connsiteX10" fmla="*/ 0 w 5504130"/>
              <a:gd name="connsiteY10" fmla="*/ 5514657 h 5514657"/>
              <a:gd name="connsiteX11" fmla="*/ 19404 w 5504130"/>
              <a:gd name="connsiteY11" fmla="*/ 3896307 h 5514657"/>
              <a:gd name="connsiteX12" fmla="*/ 942948 w 5504130"/>
              <a:gd name="connsiteY12" fmla="*/ 3665283 h 5514657"/>
              <a:gd name="connsiteX0" fmla="*/ 942948 w 5504130"/>
              <a:gd name="connsiteY0" fmla="*/ 3665283 h 5514657"/>
              <a:gd name="connsiteX1" fmla="*/ 9144 w 5504130"/>
              <a:gd name="connsiteY1" fmla="*/ 2632149 h 5514657"/>
              <a:gd name="connsiteX2" fmla="*/ 2082051 w 5504130"/>
              <a:gd name="connsiteY2" fmla="*/ 2645946 h 5514657"/>
              <a:gd name="connsiteX3" fmla="*/ 758866 w 5504130"/>
              <a:gd name="connsiteY3" fmla="*/ 1145653 h 5514657"/>
              <a:gd name="connsiteX4" fmla="*/ 5504130 w 5504130"/>
              <a:gd name="connsiteY4" fmla="*/ 0 h 5514657"/>
              <a:gd name="connsiteX5" fmla="*/ 3809096 w 5504130"/>
              <a:gd name="connsiteY5" fmla="*/ 4597632 h 5514657"/>
              <a:gd name="connsiteX6" fmla="*/ 2447378 w 5504130"/>
              <a:gd name="connsiteY6" fmla="*/ 3065711 h 5514657"/>
              <a:gd name="connsiteX7" fmla="*/ 2517213 w 5504130"/>
              <a:gd name="connsiteY7" fmla="*/ 5496369 h 5514657"/>
              <a:gd name="connsiteX8" fmla="*/ 1454087 w 5504130"/>
              <a:gd name="connsiteY8" fmla="*/ 4258569 h 5514657"/>
              <a:gd name="connsiteX9" fmla="*/ 953398 w 5504130"/>
              <a:gd name="connsiteY9" fmla="*/ 5502153 h 5514657"/>
              <a:gd name="connsiteX10" fmla="*/ 0 w 5504130"/>
              <a:gd name="connsiteY10" fmla="*/ 5514657 h 5514657"/>
              <a:gd name="connsiteX11" fmla="*/ 19404 w 5504130"/>
              <a:gd name="connsiteY11" fmla="*/ 3896307 h 5514657"/>
              <a:gd name="connsiteX12" fmla="*/ 942948 w 5504130"/>
              <a:gd name="connsiteY12" fmla="*/ 3665283 h 5514657"/>
              <a:gd name="connsiteX0" fmla="*/ 942948 w 5504130"/>
              <a:gd name="connsiteY0" fmla="*/ 3665283 h 7151217"/>
              <a:gd name="connsiteX1" fmla="*/ 9144 w 5504130"/>
              <a:gd name="connsiteY1" fmla="*/ 2632149 h 7151217"/>
              <a:gd name="connsiteX2" fmla="*/ 2082051 w 5504130"/>
              <a:gd name="connsiteY2" fmla="*/ 2645946 h 7151217"/>
              <a:gd name="connsiteX3" fmla="*/ 758866 w 5504130"/>
              <a:gd name="connsiteY3" fmla="*/ 1145653 h 7151217"/>
              <a:gd name="connsiteX4" fmla="*/ 5504130 w 5504130"/>
              <a:gd name="connsiteY4" fmla="*/ 0 h 7151217"/>
              <a:gd name="connsiteX5" fmla="*/ 3809096 w 5504130"/>
              <a:gd name="connsiteY5" fmla="*/ 4597632 h 7151217"/>
              <a:gd name="connsiteX6" fmla="*/ 2447378 w 5504130"/>
              <a:gd name="connsiteY6" fmla="*/ 3065711 h 7151217"/>
              <a:gd name="connsiteX7" fmla="*/ 954728 w 5504130"/>
              <a:gd name="connsiteY7" fmla="*/ 7151217 h 7151217"/>
              <a:gd name="connsiteX8" fmla="*/ 1454087 w 5504130"/>
              <a:gd name="connsiteY8" fmla="*/ 4258569 h 7151217"/>
              <a:gd name="connsiteX9" fmla="*/ 953398 w 5504130"/>
              <a:gd name="connsiteY9" fmla="*/ 5502153 h 7151217"/>
              <a:gd name="connsiteX10" fmla="*/ 0 w 5504130"/>
              <a:gd name="connsiteY10" fmla="*/ 5514657 h 7151217"/>
              <a:gd name="connsiteX11" fmla="*/ 19404 w 5504130"/>
              <a:gd name="connsiteY11" fmla="*/ 3896307 h 7151217"/>
              <a:gd name="connsiteX12" fmla="*/ 942948 w 5504130"/>
              <a:gd name="connsiteY12" fmla="*/ 3665283 h 7151217"/>
              <a:gd name="connsiteX0" fmla="*/ 942948 w 5504130"/>
              <a:gd name="connsiteY0" fmla="*/ 3665283 h 7166611"/>
              <a:gd name="connsiteX1" fmla="*/ 9144 w 5504130"/>
              <a:gd name="connsiteY1" fmla="*/ 2632149 h 7166611"/>
              <a:gd name="connsiteX2" fmla="*/ 2082051 w 5504130"/>
              <a:gd name="connsiteY2" fmla="*/ 2645946 h 7166611"/>
              <a:gd name="connsiteX3" fmla="*/ 758866 w 5504130"/>
              <a:gd name="connsiteY3" fmla="*/ 1145653 h 7166611"/>
              <a:gd name="connsiteX4" fmla="*/ 5504130 w 5504130"/>
              <a:gd name="connsiteY4" fmla="*/ 0 h 7166611"/>
              <a:gd name="connsiteX5" fmla="*/ 3809096 w 5504130"/>
              <a:gd name="connsiteY5" fmla="*/ 4597632 h 7166611"/>
              <a:gd name="connsiteX6" fmla="*/ 2447378 w 5504130"/>
              <a:gd name="connsiteY6" fmla="*/ 3065711 h 7166611"/>
              <a:gd name="connsiteX7" fmla="*/ 1077879 w 5504130"/>
              <a:gd name="connsiteY7" fmla="*/ 7166611 h 7166611"/>
              <a:gd name="connsiteX8" fmla="*/ 1454087 w 5504130"/>
              <a:gd name="connsiteY8" fmla="*/ 4258569 h 7166611"/>
              <a:gd name="connsiteX9" fmla="*/ 953398 w 5504130"/>
              <a:gd name="connsiteY9" fmla="*/ 5502153 h 7166611"/>
              <a:gd name="connsiteX10" fmla="*/ 0 w 5504130"/>
              <a:gd name="connsiteY10" fmla="*/ 5514657 h 7166611"/>
              <a:gd name="connsiteX11" fmla="*/ 19404 w 5504130"/>
              <a:gd name="connsiteY11" fmla="*/ 3896307 h 7166611"/>
              <a:gd name="connsiteX12" fmla="*/ 942948 w 5504130"/>
              <a:gd name="connsiteY12" fmla="*/ 3665283 h 7166611"/>
              <a:gd name="connsiteX0" fmla="*/ 942948 w 5504130"/>
              <a:gd name="connsiteY0" fmla="*/ 3665283 h 7166611"/>
              <a:gd name="connsiteX1" fmla="*/ 9144 w 5504130"/>
              <a:gd name="connsiteY1" fmla="*/ 2632149 h 7166611"/>
              <a:gd name="connsiteX2" fmla="*/ 2082051 w 5504130"/>
              <a:gd name="connsiteY2" fmla="*/ 2645946 h 7166611"/>
              <a:gd name="connsiteX3" fmla="*/ 758866 w 5504130"/>
              <a:gd name="connsiteY3" fmla="*/ 1145653 h 7166611"/>
              <a:gd name="connsiteX4" fmla="*/ 5504130 w 5504130"/>
              <a:gd name="connsiteY4" fmla="*/ 0 h 7166611"/>
              <a:gd name="connsiteX5" fmla="*/ 3809096 w 5504130"/>
              <a:gd name="connsiteY5" fmla="*/ 4597632 h 7166611"/>
              <a:gd name="connsiteX6" fmla="*/ 2447378 w 5504130"/>
              <a:gd name="connsiteY6" fmla="*/ 3065711 h 7166611"/>
              <a:gd name="connsiteX7" fmla="*/ 1077879 w 5504130"/>
              <a:gd name="connsiteY7" fmla="*/ 7166611 h 7166611"/>
              <a:gd name="connsiteX8" fmla="*/ 1131199 w 5504130"/>
              <a:gd name="connsiteY8" fmla="*/ 6867772 h 7166611"/>
              <a:gd name="connsiteX9" fmla="*/ 1454087 w 5504130"/>
              <a:gd name="connsiteY9" fmla="*/ 4258569 h 7166611"/>
              <a:gd name="connsiteX10" fmla="*/ 953398 w 5504130"/>
              <a:gd name="connsiteY10" fmla="*/ 5502153 h 7166611"/>
              <a:gd name="connsiteX11" fmla="*/ 0 w 5504130"/>
              <a:gd name="connsiteY11" fmla="*/ 5514657 h 7166611"/>
              <a:gd name="connsiteX12" fmla="*/ 19404 w 5504130"/>
              <a:gd name="connsiteY12" fmla="*/ 3896307 h 7166611"/>
              <a:gd name="connsiteX13" fmla="*/ 942948 w 5504130"/>
              <a:gd name="connsiteY13" fmla="*/ 3665283 h 7166611"/>
              <a:gd name="connsiteX0" fmla="*/ 942948 w 5504130"/>
              <a:gd name="connsiteY0" fmla="*/ 3665283 h 7166611"/>
              <a:gd name="connsiteX1" fmla="*/ 9144 w 5504130"/>
              <a:gd name="connsiteY1" fmla="*/ 2632149 h 7166611"/>
              <a:gd name="connsiteX2" fmla="*/ 2082051 w 5504130"/>
              <a:gd name="connsiteY2" fmla="*/ 2645946 h 7166611"/>
              <a:gd name="connsiteX3" fmla="*/ 758866 w 5504130"/>
              <a:gd name="connsiteY3" fmla="*/ 1145653 h 7166611"/>
              <a:gd name="connsiteX4" fmla="*/ 5504130 w 5504130"/>
              <a:gd name="connsiteY4" fmla="*/ 0 h 7166611"/>
              <a:gd name="connsiteX5" fmla="*/ 3809096 w 5504130"/>
              <a:gd name="connsiteY5" fmla="*/ 4597632 h 7166611"/>
              <a:gd name="connsiteX6" fmla="*/ 2447378 w 5504130"/>
              <a:gd name="connsiteY6" fmla="*/ 3065711 h 7166611"/>
              <a:gd name="connsiteX7" fmla="*/ 1077879 w 5504130"/>
              <a:gd name="connsiteY7" fmla="*/ 7166611 h 7166611"/>
              <a:gd name="connsiteX8" fmla="*/ 1131199 w 5504130"/>
              <a:gd name="connsiteY8" fmla="*/ 6867772 h 7166611"/>
              <a:gd name="connsiteX9" fmla="*/ 1454087 w 5504130"/>
              <a:gd name="connsiteY9" fmla="*/ 4258569 h 7166611"/>
              <a:gd name="connsiteX10" fmla="*/ 953398 w 5504130"/>
              <a:gd name="connsiteY10" fmla="*/ 5502153 h 7166611"/>
              <a:gd name="connsiteX11" fmla="*/ 0 w 5504130"/>
              <a:gd name="connsiteY11" fmla="*/ 5514657 h 7166611"/>
              <a:gd name="connsiteX12" fmla="*/ 19404 w 5504130"/>
              <a:gd name="connsiteY12" fmla="*/ 3896307 h 7166611"/>
              <a:gd name="connsiteX13" fmla="*/ 942948 w 5504130"/>
              <a:gd name="connsiteY13" fmla="*/ 3665283 h 7166611"/>
              <a:gd name="connsiteX0" fmla="*/ 942948 w 5504130"/>
              <a:gd name="connsiteY0" fmla="*/ 3665283 h 7166611"/>
              <a:gd name="connsiteX1" fmla="*/ 9144 w 5504130"/>
              <a:gd name="connsiteY1" fmla="*/ 2632149 h 7166611"/>
              <a:gd name="connsiteX2" fmla="*/ 2082051 w 5504130"/>
              <a:gd name="connsiteY2" fmla="*/ 2645946 h 7166611"/>
              <a:gd name="connsiteX3" fmla="*/ 758866 w 5504130"/>
              <a:gd name="connsiteY3" fmla="*/ 1145653 h 7166611"/>
              <a:gd name="connsiteX4" fmla="*/ 5504130 w 5504130"/>
              <a:gd name="connsiteY4" fmla="*/ 0 h 7166611"/>
              <a:gd name="connsiteX5" fmla="*/ 3809096 w 5504130"/>
              <a:gd name="connsiteY5" fmla="*/ 4597632 h 7166611"/>
              <a:gd name="connsiteX6" fmla="*/ 2447378 w 5504130"/>
              <a:gd name="connsiteY6" fmla="*/ 3065711 h 7166611"/>
              <a:gd name="connsiteX7" fmla="*/ 1077879 w 5504130"/>
              <a:gd name="connsiteY7" fmla="*/ 7166611 h 7166611"/>
              <a:gd name="connsiteX8" fmla="*/ 700169 w 5504130"/>
              <a:gd name="connsiteY8" fmla="*/ 6721530 h 7166611"/>
              <a:gd name="connsiteX9" fmla="*/ 1454087 w 5504130"/>
              <a:gd name="connsiteY9" fmla="*/ 4258569 h 7166611"/>
              <a:gd name="connsiteX10" fmla="*/ 953398 w 5504130"/>
              <a:gd name="connsiteY10" fmla="*/ 5502153 h 7166611"/>
              <a:gd name="connsiteX11" fmla="*/ 0 w 5504130"/>
              <a:gd name="connsiteY11" fmla="*/ 5514657 h 7166611"/>
              <a:gd name="connsiteX12" fmla="*/ 19404 w 5504130"/>
              <a:gd name="connsiteY12" fmla="*/ 3896307 h 7166611"/>
              <a:gd name="connsiteX13" fmla="*/ 942948 w 5504130"/>
              <a:gd name="connsiteY13" fmla="*/ 3665283 h 7166611"/>
              <a:gd name="connsiteX0" fmla="*/ 3035077 w 7596259"/>
              <a:gd name="connsiteY0" fmla="*/ 3665283 h 7166611"/>
              <a:gd name="connsiteX1" fmla="*/ 0 w 7596259"/>
              <a:gd name="connsiteY1" fmla="*/ 3678937 h 7166611"/>
              <a:gd name="connsiteX2" fmla="*/ 4174180 w 7596259"/>
              <a:gd name="connsiteY2" fmla="*/ 2645946 h 7166611"/>
              <a:gd name="connsiteX3" fmla="*/ 2850995 w 7596259"/>
              <a:gd name="connsiteY3" fmla="*/ 1145653 h 7166611"/>
              <a:gd name="connsiteX4" fmla="*/ 7596259 w 7596259"/>
              <a:gd name="connsiteY4" fmla="*/ 0 h 7166611"/>
              <a:gd name="connsiteX5" fmla="*/ 5901225 w 7596259"/>
              <a:gd name="connsiteY5" fmla="*/ 4597632 h 7166611"/>
              <a:gd name="connsiteX6" fmla="*/ 4539507 w 7596259"/>
              <a:gd name="connsiteY6" fmla="*/ 3065711 h 7166611"/>
              <a:gd name="connsiteX7" fmla="*/ 3170008 w 7596259"/>
              <a:gd name="connsiteY7" fmla="*/ 7166611 h 7166611"/>
              <a:gd name="connsiteX8" fmla="*/ 2792298 w 7596259"/>
              <a:gd name="connsiteY8" fmla="*/ 6721530 h 7166611"/>
              <a:gd name="connsiteX9" fmla="*/ 3546216 w 7596259"/>
              <a:gd name="connsiteY9" fmla="*/ 4258569 h 7166611"/>
              <a:gd name="connsiteX10" fmla="*/ 3045527 w 7596259"/>
              <a:gd name="connsiteY10" fmla="*/ 5502153 h 7166611"/>
              <a:gd name="connsiteX11" fmla="*/ 2092129 w 7596259"/>
              <a:gd name="connsiteY11" fmla="*/ 5514657 h 7166611"/>
              <a:gd name="connsiteX12" fmla="*/ 2111533 w 7596259"/>
              <a:gd name="connsiteY12" fmla="*/ 3896307 h 7166611"/>
              <a:gd name="connsiteX13" fmla="*/ 3035077 w 7596259"/>
              <a:gd name="connsiteY13" fmla="*/ 3665283 h 7166611"/>
              <a:gd name="connsiteX0" fmla="*/ 2111533 w 7596259"/>
              <a:gd name="connsiteY0" fmla="*/ 3896307 h 7166611"/>
              <a:gd name="connsiteX1" fmla="*/ 0 w 7596259"/>
              <a:gd name="connsiteY1" fmla="*/ 3678937 h 7166611"/>
              <a:gd name="connsiteX2" fmla="*/ 4174180 w 7596259"/>
              <a:gd name="connsiteY2" fmla="*/ 2645946 h 7166611"/>
              <a:gd name="connsiteX3" fmla="*/ 2850995 w 7596259"/>
              <a:gd name="connsiteY3" fmla="*/ 1145653 h 7166611"/>
              <a:gd name="connsiteX4" fmla="*/ 7596259 w 7596259"/>
              <a:gd name="connsiteY4" fmla="*/ 0 h 7166611"/>
              <a:gd name="connsiteX5" fmla="*/ 5901225 w 7596259"/>
              <a:gd name="connsiteY5" fmla="*/ 4597632 h 7166611"/>
              <a:gd name="connsiteX6" fmla="*/ 4539507 w 7596259"/>
              <a:gd name="connsiteY6" fmla="*/ 3065711 h 7166611"/>
              <a:gd name="connsiteX7" fmla="*/ 3170008 w 7596259"/>
              <a:gd name="connsiteY7" fmla="*/ 7166611 h 7166611"/>
              <a:gd name="connsiteX8" fmla="*/ 2792298 w 7596259"/>
              <a:gd name="connsiteY8" fmla="*/ 6721530 h 7166611"/>
              <a:gd name="connsiteX9" fmla="*/ 3546216 w 7596259"/>
              <a:gd name="connsiteY9" fmla="*/ 4258569 h 7166611"/>
              <a:gd name="connsiteX10" fmla="*/ 3045527 w 7596259"/>
              <a:gd name="connsiteY10" fmla="*/ 5502153 h 7166611"/>
              <a:gd name="connsiteX11" fmla="*/ 2092129 w 7596259"/>
              <a:gd name="connsiteY11" fmla="*/ 5514657 h 7166611"/>
              <a:gd name="connsiteX12" fmla="*/ 2111533 w 7596259"/>
              <a:gd name="connsiteY12" fmla="*/ 3896307 h 7166611"/>
              <a:gd name="connsiteX0" fmla="*/ 2092129 w 7596259"/>
              <a:gd name="connsiteY0" fmla="*/ 5514657 h 7166611"/>
              <a:gd name="connsiteX1" fmla="*/ 0 w 7596259"/>
              <a:gd name="connsiteY1" fmla="*/ 3678937 h 7166611"/>
              <a:gd name="connsiteX2" fmla="*/ 4174180 w 7596259"/>
              <a:gd name="connsiteY2" fmla="*/ 2645946 h 7166611"/>
              <a:gd name="connsiteX3" fmla="*/ 2850995 w 7596259"/>
              <a:gd name="connsiteY3" fmla="*/ 1145653 h 7166611"/>
              <a:gd name="connsiteX4" fmla="*/ 7596259 w 7596259"/>
              <a:gd name="connsiteY4" fmla="*/ 0 h 7166611"/>
              <a:gd name="connsiteX5" fmla="*/ 5901225 w 7596259"/>
              <a:gd name="connsiteY5" fmla="*/ 4597632 h 7166611"/>
              <a:gd name="connsiteX6" fmla="*/ 4539507 w 7596259"/>
              <a:gd name="connsiteY6" fmla="*/ 3065711 h 7166611"/>
              <a:gd name="connsiteX7" fmla="*/ 3170008 w 7596259"/>
              <a:gd name="connsiteY7" fmla="*/ 7166611 h 7166611"/>
              <a:gd name="connsiteX8" fmla="*/ 2792298 w 7596259"/>
              <a:gd name="connsiteY8" fmla="*/ 6721530 h 7166611"/>
              <a:gd name="connsiteX9" fmla="*/ 3546216 w 7596259"/>
              <a:gd name="connsiteY9" fmla="*/ 4258569 h 7166611"/>
              <a:gd name="connsiteX10" fmla="*/ 3045527 w 7596259"/>
              <a:gd name="connsiteY10" fmla="*/ 5502153 h 7166611"/>
              <a:gd name="connsiteX11" fmla="*/ 2092129 w 7596259"/>
              <a:gd name="connsiteY11" fmla="*/ 5514657 h 7166611"/>
              <a:gd name="connsiteX0" fmla="*/ 2092129 w 7596259"/>
              <a:gd name="connsiteY0" fmla="*/ 5514657 h 6759391"/>
              <a:gd name="connsiteX1" fmla="*/ 0 w 7596259"/>
              <a:gd name="connsiteY1" fmla="*/ 3678937 h 6759391"/>
              <a:gd name="connsiteX2" fmla="*/ 4174180 w 7596259"/>
              <a:gd name="connsiteY2" fmla="*/ 2645946 h 6759391"/>
              <a:gd name="connsiteX3" fmla="*/ 2850995 w 7596259"/>
              <a:gd name="connsiteY3" fmla="*/ 1145653 h 6759391"/>
              <a:gd name="connsiteX4" fmla="*/ 7596259 w 7596259"/>
              <a:gd name="connsiteY4" fmla="*/ 0 h 6759391"/>
              <a:gd name="connsiteX5" fmla="*/ 5901225 w 7596259"/>
              <a:gd name="connsiteY5" fmla="*/ 4597632 h 6759391"/>
              <a:gd name="connsiteX6" fmla="*/ 4539507 w 7596259"/>
              <a:gd name="connsiteY6" fmla="*/ 3065711 h 6759391"/>
              <a:gd name="connsiteX7" fmla="*/ 2792298 w 7596259"/>
              <a:gd name="connsiteY7" fmla="*/ 6721530 h 6759391"/>
              <a:gd name="connsiteX8" fmla="*/ 3546216 w 7596259"/>
              <a:gd name="connsiteY8" fmla="*/ 4258569 h 6759391"/>
              <a:gd name="connsiteX9" fmla="*/ 3045527 w 7596259"/>
              <a:gd name="connsiteY9" fmla="*/ 5502153 h 6759391"/>
              <a:gd name="connsiteX10" fmla="*/ 2092129 w 7596259"/>
              <a:gd name="connsiteY10" fmla="*/ 5514657 h 6759391"/>
              <a:gd name="connsiteX0" fmla="*/ 2092129 w 7596259"/>
              <a:gd name="connsiteY0" fmla="*/ 5514657 h 5514657"/>
              <a:gd name="connsiteX1" fmla="*/ 0 w 7596259"/>
              <a:gd name="connsiteY1" fmla="*/ 3678937 h 5514657"/>
              <a:gd name="connsiteX2" fmla="*/ 4174180 w 7596259"/>
              <a:gd name="connsiteY2" fmla="*/ 2645946 h 5514657"/>
              <a:gd name="connsiteX3" fmla="*/ 2850995 w 7596259"/>
              <a:gd name="connsiteY3" fmla="*/ 1145653 h 5514657"/>
              <a:gd name="connsiteX4" fmla="*/ 7596259 w 7596259"/>
              <a:gd name="connsiteY4" fmla="*/ 0 h 5514657"/>
              <a:gd name="connsiteX5" fmla="*/ 5901225 w 7596259"/>
              <a:gd name="connsiteY5" fmla="*/ 4597632 h 5514657"/>
              <a:gd name="connsiteX6" fmla="*/ 4539507 w 7596259"/>
              <a:gd name="connsiteY6" fmla="*/ 3065711 h 5514657"/>
              <a:gd name="connsiteX7" fmla="*/ 3546216 w 7596259"/>
              <a:gd name="connsiteY7" fmla="*/ 4258569 h 5514657"/>
              <a:gd name="connsiteX8" fmla="*/ 3045527 w 7596259"/>
              <a:gd name="connsiteY8" fmla="*/ 5502153 h 5514657"/>
              <a:gd name="connsiteX9" fmla="*/ 2092129 w 7596259"/>
              <a:gd name="connsiteY9" fmla="*/ 5514657 h 5514657"/>
              <a:gd name="connsiteX0" fmla="*/ 2092129 w 7596259"/>
              <a:gd name="connsiteY0" fmla="*/ 5514657 h 5514657"/>
              <a:gd name="connsiteX1" fmla="*/ 0 w 7596259"/>
              <a:gd name="connsiteY1" fmla="*/ 3678937 h 5514657"/>
              <a:gd name="connsiteX2" fmla="*/ 4174180 w 7596259"/>
              <a:gd name="connsiteY2" fmla="*/ 2645946 h 5514657"/>
              <a:gd name="connsiteX3" fmla="*/ 2850995 w 7596259"/>
              <a:gd name="connsiteY3" fmla="*/ 1145653 h 5514657"/>
              <a:gd name="connsiteX4" fmla="*/ 7596259 w 7596259"/>
              <a:gd name="connsiteY4" fmla="*/ 0 h 5514657"/>
              <a:gd name="connsiteX5" fmla="*/ 5901225 w 7596259"/>
              <a:gd name="connsiteY5" fmla="*/ 4597632 h 5514657"/>
              <a:gd name="connsiteX6" fmla="*/ 4539507 w 7596259"/>
              <a:gd name="connsiteY6" fmla="*/ 3065711 h 5514657"/>
              <a:gd name="connsiteX7" fmla="*/ 3546216 w 7596259"/>
              <a:gd name="connsiteY7" fmla="*/ 4258569 h 5514657"/>
              <a:gd name="connsiteX8" fmla="*/ 3045527 w 7596259"/>
              <a:gd name="connsiteY8" fmla="*/ 5502153 h 5514657"/>
              <a:gd name="connsiteX9" fmla="*/ 2092129 w 7596259"/>
              <a:gd name="connsiteY9" fmla="*/ 5514657 h 5514657"/>
              <a:gd name="connsiteX0" fmla="*/ 2092129 w 7596259"/>
              <a:gd name="connsiteY0" fmla="*/ 5514657 h 7121841"/>
              <a:gd name="connsiteX1" fmla="*/ 0 w 7596259"/>
              <a:gd name="connsiteY1" fmla="*/ 3678937 h 7121841"/>
              <a:gd name="connsiteX2" fmla="*/ 4174180 w 7596259"/>
              <a:gd name="connsiteY2" fmla="*/ 2645946 h 7121841"/>
              <a:gd name="connsiteX3" fmla="*/ 2850995 w 7596259"/>
              <a:gd name="connsiteY3" fmla="*/ 1145653 h 7121841"/>
              <a:gd name="connsiteX4" fmla="*/ 7596259 w 7596259"/>
              <a:gd name="connsiteY4" fmla="*/ 0 h 7121841"/>
              <a:gd name="connsiteX5" fmla="*/ 5901225 w 7596259"/>
              <a:gd name="connsiteY5" fmla="*/ 4597632 h 7121841"/>
              <a:gd name="connsiteX6" fmla="*/ 4539507 w 7596259"/>
              <a:gd name="connsiteY6" fmla="*/ 3065711 h 7121841"/>
              <a:gd name="connsiteX7" fmla="*/ 3038216 w 7596259"/>
              <a:gd name="connsiteY7" fmla="*/ 7121841 h 7121841"/>
              <a:gd name="connsiteX8" fmla="*/ 3045527 w 7596259"/>
              <a:gd name="connsiteY8" fmla="*/ 5502153 h 7121841"/>
              <a:gd name="connsiteX9" fmla="*/ 2092129 w 7596259"/>
              <a:gd name="connsiteY9" fmla="*/ 5514657 h 7121841"/>
              <a:gd name="connsiteX0" fmla="*/ 2092129 w 7596259"/>
              <a:gd name="connsiteY0" fmla="*/ 5514657 h 7121841"/>
              <a:gd name="connsiteX1" fmla="*/ 0 w 7596259"/>
              <a:gd name="connsiteY1" fmla="*/ 3678937 h 7121841"/>
              <a:gd name="connsiteX2" fmla="*/ 4174180 w 7596259"/>
              <a:gd name="connsiteY2" fmla="*/ 2645946 h 7121841"/>
              <a:gd name="connsiteX3" fmla="*/ 2850995 w 7596259"/>
              <a:gd name="connsiteY3" fmla="*/ 1145653 h 7121841"/>
              <a:gd name="connsiteX4" fmla="*/ 7596259 w 7596259"/>
              <a:gd name="connsiteY4" fmla="*/ 0 h 7121841"/>
              <a:gd name="connsiteX5" fmla="*/ 5901225 w 7596259"/>
              <a:gd name="connsiteY5" fmla="*/ 4597632 h 7121841"/>
              <a:gd name="connsiteX6" fmla="*/ 4539507 w 7596259"/>
              <a:gd name="connsiteY6" fmla="*/ 3065711 h 7121841"/>
              <a:gd name="connsiteX7" fmla="*/ 3038216 w 7596259"/>
              <a:gd name="connsiteY7" fmla="*/ 7121841 h 7121841"/>
              <a:gd name="connsiteX8" fmla="*/ 2092129 w 7596259"/>
              <a:gd name="connsiteY8" fmla="*/ 5514657 h 7121841"/>
              <a:gd name="connsiteX0" fmla="*/ 3038216 w 7596259"/>
              <a:gd name="connsiteY0" fmla="*/ 7121841 h 7121841"/>
              <a:gd name="connsiteX1" fmla="*/ 0 w 7596259"/>
              <a:gd name="connsiteY1" fmla="*/ 3678937 h 7121841"/>
              <a:gd name="connsiteX2" fmla="*/ 4174180 w 7596259"/>
              <a:gd name="connsiteY2" fmla="*/ 2645946 h 7121841"/>
              <a:gd name="connsiteX3" fmla="*/ 2850995 w 7596259"/>
              <a:gd name="connsiteY3" fmla="*/ 1145653 h 7121841"/>
              <a:gd name="connsiteX4" fmla="*/ 7596259 w 7596259"/>
              <a:gd name="connsiteY4" fmla="*/ 0 h 7121841"/>
              <a:gd name="connsiteX5" fmla="*/ 5901225 w 7596259"/>
              <a:gd name="connsiteY5" fmla="*/ 4597632 h 7121841"/>
              <a:gd name="connsiteX6" fmla="*/ 4539507 w 7596259"/>
              <a:gd name="connsiteY6" fmla="*/ 3065711 h 7121841"/>
              <a:gd name="connsiteX7" fmla="*/ 3038216 w 7596259"/>
              <a:gd name="connsiteY7" fmla="*/ 7121841 h 7121841"/>
              <a:gd name="connsiteX0" fmla="*/ 3038216 w 7596259"/>
              <a:gd name="connsiteY0" fmla="*/ 7121841 h 7121841"/>
              <a:gd name="connsiteX1" fmla="*/ 0 w 7596259"/>
              <a:gd name="connsiteY1" fmla="*/ 3678937 h 7121841"/>
              <a:gd name="connsiteX2" fmla="*/ 4174180 w 7596259"/>
              <a:gd name="connsiteY2" fmla="*/ 2645946 h 7121841"/>
              <a:gd name="connsiteX3" fmla="*/ 2850995 w 7596259"/>
              <a:gd name="connsiteY3" fmla="*/ 1145653 h 7121841"/>
              <a:gd name="connsiteX4" fmla="*/ 7596259 w 7596259"/>
              <a:gd name="connsiteY4" fmla="*/ 0 h 7121841"/>
              <a:gd name="connsiteX5" fmla="*/ 5901225 w 7596259"/>
              <a:gd name="connsiteY5" fmla="*/ 4597632 h 7121841"/>
              <a:gd name="connsiteX6" fmla="*/ 4539507 w 7596259"/>
              <a:gd name="connsiteY6" fmla="*/ 3065711 h 7121841"/>
              <a:gd name="connsiteX7" fmla="*/ 3038216 w 7596259"/>
              <a:gd name="connsiteY7" fmla="*/ 7121841 h 7121841"/>
              <a:gd name="connsiteX0" fmla="*/ 3038216 w 7596259"/>
              <a:gd name="connsiteY0" fmla="*/ 7121841 h 7121841"/>
              <a:gd name="connsiteX1" fmla="*/ 0 w 7596259"/>
              <a:gd name="connsiteY1" fmla="*/ 3678937 h 7121841"/>
              <a:gd name="connsiteX2" fmla="*/ 4197271 w 7596259"/>
              <a:gd name="connsiteY2" fmla="*/ 2684431 h 7121841"/>
              <a:gd name="connsiteX3" fmla="*/ 2850995 w 7596259"/>
              <a:gd name="connsiteY3" fmla="*/ 1145653 h 7121841"/>
              <a:gd name="connsiteX4" fmla="*/ 7596259 w 7596259"/>
              <a:gd name="connsiteY4" fmla="*/ 0 h 7121841"/>
              <a:gd name="connsiteX5" fmla="*/ 5901225 w 7596259"/>
              <a:gd name="connsiteY5" fmla="*/ 4597632 h 7121841"/>
              <a:gd name="connsiteX6" fmla="*/ 4539507 w 7596259"/>
              <a:gd name="connsiteY6" fmla="*/ 3065711 h 7121841"/>
              <a:gd name="connsiteX7" fmla="*/ 3038216 w 7596259"/>
              <a:gd name="connsiteY7" fmla="*/ 7121841 h 7121841"/>
              <a:gd name="connsiteX0" fmla="*/ 3038216 w 7596259"/>
              <a:gd name="connsiteY0" fmla="*/ 7121841 h 7121841"/>
              <a:gd name="connsiteX1" fmla="*/ 0 w 7596259"/>
              <a:gd name="connsiteY1" fmla="*/ 3678937 h 7121841"/>
              <a:gd name="connsiteX2" fmla="*/ 4197271 w 7596259"/>
              <a:gd name="connsiteY2" fmla="*/ 2684431 h 7121841"/>
              <a:gd name="connsiteX3" fmla="*/ 2850995 w 7596259"/>
              <a:gd name="connsiteY3" fmla="*/ 1145653 h 7121841"/>
              <a:gd name="connsiteX4" fmla="*/ 7596259 w 7596259"/>
              <a:gd name="connsiteY4" fmla="*/ 0 h 7121841"/>
              <a:gd name="connsiteX5" fmla="*/ 5901225 w 7596259"/>
              <a:gd name="connsiteY5" fmla="*/ 4597632 h 7121841"/>
              <a:gd name="connsiteX6" fmla="*/ 4539507 w 7596259"/>
              <a:gd name="connsiteY6" fmla="*/ 3065711 h 7121841"/>
              <a:gd name="connsiteX7" fmla="*/ 3038216 w 7596259"/>
              <a:gd name="connsiteY7" fmla="*/ 7121841 h 71218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596259" h="7121841">
                <a:moveTo>
                  <a:pt x="3038216" y="7121841"/>
                </a:moveTo>
                <a:lnTo>
                  <a:pt x="0" y="3678937"/>
                </a:lnTo>
                <a:cubicBezTo>
                  <a:pt x="3855" y="3698930"/>
                  <a:pt x="4201113" y="2679832"/>
                  <a:pt x="4197271" y="2684431"/>
                </a:cubicBezTo>
                <a:cubicBezTo>
                  <a:pt x="4200068" y="2684636"/>
                  <a:pt x="4195167" y="2661751"/>
                  <a:pt x="2850995" y="1145653"/>
                </a:cubicBezTo>
                <a:lnTo>
                  <a:pt x="7596259" y="0"/>
                </a:lnTo>
                <a:lnTo>
                  <a:pt x="5901225" y="4597632"/>
                </a:lnTo>
                <a:lnTo>
                  <a:pt x="4539507" y="3065711"/>
                </a:lnTo>
                <a:cubicBezTo>
                  <a:pt x="4550861" y="3061776"/>
                  <a:pt x="3048607" y="7123706"/>
                  <a:pt x="3038216" y="7121841"/>
                </a:cubicBezTo>
                <a:close/>
              </a:path>
            </a:pathLst>
          </a:custGeom>
        </p:spPr>
        <p:txBody>
          <a:bodyPr anchor="ctr"/>
          <a:lstStyle>
            <a:lvl1pPr marL="0" indent="0" algn="ctr">
              <a:buNone/>
              <a:defRPr b="0" i="0">
                <a:latin typeface="PT Sans Regular" charset="-52"/>
              </a:defRPr>
            </a:lvl1pPr>
          </a:lstStyle>
          <a:p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148063" y="1446329"/>
            <a:ext cx="3240361" cy="8006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504449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Placeholder 3"/>
          <p:cNvSpPr>
            <a:spLocks noGrp="1"/>
          </p:cNvSpPr>
          <p:nvPr>
            <p:ph type="title"/>
          </p:nvPr>
        </p:nvSpPr>
        <p:spPr>
          <a:xfrm>
            <a:off x="395536" y="195486"/>
            <a:ext cx="8352928" cy="720080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395536" y="915567"/>
            <a:ext cx="8352928" cy="3312368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851920" y="3075806"/>
            <a:ext cx="6418312" cy="5770454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 userDrawn="1"/>
        </p:nvPicPr>
        <p:blipFill>
          <a:blip r:embed="rId1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120425" y="4443958"/>
            <a:ext cx="1708270" cy="347981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59" r:id="rId2"/>
    <p:sldLayoutId id="2147483683" r:id="rId3"/>
    <p:sldLayoutId id="2147483677" r:id="rId4"/>
    <p:sldLayoutId id="2147483686" r:id="rId5"/>
    <p:sldLayoutId id="2147483667" r:id="rId6"/>
    <p:sldLayoutId id="2147483684" r:id="rId7"/>
    <p:sldLayoutId id="2147483682" r:id="rId8"/>
    <p:sldLayoutId id="2147483685" r:id="rId9"/>
  </p:sldLayoutIdLst>
  <p:timing>
    <p:tnLst>
      <p:par>
        <p:cTn id="1" dur="indefinite" restart="never" nodeType="tmRoot"/>
      </p:par>
    </p:tnLst>
  </p:timing>
  <p:txStyles>
    <p:titleStyle>
      <a:lvl1pPr algn="l" rtl="0" fontAlgn="base">
        <a:spcBef>
          <a:spcPct val="0"/>
        </a:spcBef>
        <a:spcAft>
          <a:spcPct val="0"/>
        </a:spcAft>
        <a:defRPr sz="3200" b="1" kern="1200">
          <a:solidFill>
            <a:schemeClr val="tx1">
              <a:lumMod val="75000"/>
            </a:schemeClr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800" kern="1200">
          <a:solidFill>
            <a:schemeClr val="tx1">
              <a:lumMod val="75000"/>
            </a:schemeClr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400" kern="1200">
          <a:solidFill>
            <a:schemeClr val="tx1">
              <a:lumMod val="75000"/>
            </a:schemeClr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000" kern="1200">
          <a:solidFill>
            <a:schemeClr val="tx1">
              <a:lumMod val="75000"/>
            </a:schemeClr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1800" kern="1200">
          <a:solidFill>
            <a:schemeClr val="tx1">
              <a:lumMod val="75000"/>
            </a:schemeClr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1800" kern="1200">
          <a:solidFill>
            <a:schemeClr val="tx1">
              <a:lumMod val="7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tmp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tmp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tmp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Reading &amp; Listening Introduction</a:t>
            </a:r>
            <a:endParaRPr lang="en-GB" dirty="0"/>
          </a:p>
        </p:txBody>
      </p:sp>
      <p:pic>
        <p:nvPicPr>
          <p:cNvPr id="7" name="Picture Placeholder 6"/>
          <p:cNvPicPr>
            <a:picLocks noGrp="1" noChangeAspect="1"/>
          </p:cNvPicPr>
          <p:nvPr>
            <p:ph type="pic" sz="quarter" idx="10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43" r="3443"/>
          <a:stretch/>
        </p:blipFill>
        <p:spPr/>
      </p:pic>
    </p:spTree>
    <p:extLst>
      <p:ext uri="{BB962C8B-B14F-4D97-AF65-F5344CB8AC3E}">
        <p14:creationId xmlns:p14="http://schemas.microsoft.com/office/powerpoint/2010/main" val="24268046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Placeholder 3" descr="Screen Clipping"/>
          <p:cNvPicPr>
            <a:picLocks noGrp="1" noChangeAspect="1"/>
          </p:cNvPicPr>
          <p:nvPr>
            <p:ph type="pic" sz="quarter" idx="10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32" r="3832"/>
          <a:stretch>
            <a:fillRect/>
          </a:stretch>
        </p:blipFill>
        <p:spPr>
          <a:xfrm>
            <a:off x="832297" y="557213"/>
            <a:ext cx="5387516" cy="4042212"/>
          </a:xfr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Writing Part 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485099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Placeholder 3" descr="Screen Clipping"/>
          <p:cNvPicPr>
            <a:picLocks noGrp="1" noChangeAspect="1"/>
          </p:cNvPicPr>
          <p:nvPr>
            <p:ph type="pic" sz="quarter" idx="10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32" r="3832"/>
          <a:stretch>
            <a:fillRect/>
          </a:stretch>
        </p:blipFill>
        <p:spPr/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Writing Part 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353006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Reading &amp; Listening Instructions</a:t>
            </a:r>
            <a:endParaRPr lang="en-GB" dirty="0"/>
          </a:p>
        </p:txBody>
      </p:sp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43" r="3443"/>
          <a:stretch/>
        </p:blipFill>
        <p:spPr/>
      </p:pic>
    </p:spTree>
    <p:extLst>
      <p:ext uri="{BB962C8B-B14F-4D97-AF65-F5344CB8AC3E}">
        <p14:creationId xmlns:p14="http://schemas.microsoft.com/office/powerpoint/2010/main" val="34196639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Listening</a:t>
            </a:r>
            <a:endParaRPr lang="en-GB" dirty="0"/>
          </a:p>
        </p:txBody>
      </p:sp>
      <p:pic>
        <p:nvPicPr>
          <p:cNvPr id="4" name="Picture Placeholder 3"/>
          <p:cNvPicPr>
            <a:picLocks noGrp="1" noChangeAspect="1"/>
          </p:cNvPicPr>
          <p:nvPr>
            <p:ph type="pic" sz="quarter" idx="10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53" r="3453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477721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Image Choice</a:t>
            </a:r>
            <a:endParaRPr lang="en-GB" dirty="0"/>
          </a:p>
        </p:txBody>
      </p:sp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53" r="3453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7093813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Multiple Choice</a:t>
            </a:r>
            <a:endParaRPr lang="en-GB" dirty="0"/>
          </a:p>
        </p:txBody>
      </p:sp>
      <p:pic>
        <p:nvPicPr>
          <p:cNvPr id="4" name="Picture Placeholder 3"/>
          <p:cNvPicPr>
            <a:picLocks noGrp="1" noChangeAspect="1"/>
          </p:cNvPicPr>
          <p:nvPr>
            <p:ph type="pic" sz="quarter" idx="10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53" r="3453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9129837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Gap-Fill</a:t>
            </a:r>
            <a:endParaRPr lang="en-GB" dirty="0"/>
          </a:p>
        </p:txBody>
      </p:sp>
      <p:pic>
        <p:nvPicPr>
          <p:cNvPr id="4" name="Picture Placeholder 3"/>
          <p:cNvPicPr>
            <a:picLocks noGrp="1" noChangeAspect="1"/>
          </p:cNvPicPr>
          <p:nvPr>
            <p:ph type="pic" sz="quarter" idx="10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26" r="3526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9206183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Free Text</a:t>
            </a:r>
            <a:endParaRPr lang="en-GB" dirty="0"/>
          </a:p>
        </p:txBody>
      </p:sp>
      <p:pic>
        <p:nvPicPr>
          <p:cNvPr id="4" name="Picture Placeholder 3"/>
          <p:cNvPicPr>
            <a:picLocks noGrp="1" noChangeAspect="1"/>
          </p:cNvPicPr>
          <p:nvPr>
            <p:ph type="pic" sz="quarter" idx="10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53" r="3453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9566822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Reading</a:t>
            </a:r>
            <a:endParaRPr lang="en-GB" dirty="0"/>
          </a:p>
        </p:txBody>
      </p:sp>
      <p:pic>
        <p:nvPicPr>
          <p:cNvPr id="4" name="Picture Placeholder 3"/>
          <p:cNvPicPr>
            <a:picLocks noGrp="1" noChangeAspect="1"/>
          </p:cNvPicPr>
          <p:nvPr>
            <p:ph type="pic" sz="quarter" idx="10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53" r="3453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071105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Placeholder 3" descr="Screen Clipping"/>
          <p:cNvPicPr>
            <a:picLocks noGrp="1" noChangeAspect="1"/>
          </p:cNvPicPr>
          <p:nvPr>
            <p:ph type="pic" sz="quarter" idx="10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13" r="4113"/>
          <a:stretch>
            <a:fillRect/>
          </a:stretch>
        </p:blipFill>
        <p:spPr>
          <a:xfrm>
            <a:off x="827088" y="555625"/>
            <a:ext cx="5391150" cy="4044950"/>
          </a:xfr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Writing Instructions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00161113"/>
      </p:ext>
    </p:extLst>
  </p:cSld>
  <p:clrMapOvr>
    <a:masterClrMapping/>
  </p:clrMapOvr>
</p:sld>
</file>

<file path=ppt/theme/theme1.xml><?xml version="1.0" encoding="utf-8"?>
<a:theme xmlns:a="http://schemas.openxmlformats.org/drawingml/2006/main" name="Linguaskill">
  <a:themeElements>
    <a:clrScheme name="Linguaskill">
      <a:dk1>
        <a:srgbClr val="706F6E"/>
      </a:dk1>
      <a:lt1>
        <a:srgbClr val="FFFFFF"/>
      </a:lt1>
      <a:dk2>
        <a:srgbClr val="F9C85E"/>
      </a:dk2>
      <a:lt2>
        <a:srgbClr val="9E9F9E"/>
      </a:lt2>
      <a:accent1>
        <a:srgbClr val="706F6E"/>
      </a:accent1>
      <a:accent2>
        <a:srgbClr val="F9C85E"/>
      </a:accent2>
      <a:accent3>
        <a:srgbClr val="F9C85E"/>
      </a:accent3>
      <a:accent4>
        <a:srgbClr val="938048"/>
      </a:accent4>
      <a:accent5>
        <a:srgbClr val="938048"/>
      </a:accent5>
      <a:accent6>
        <a:srgbClr val="938048"/>
      </a:accent6>
      <a:hlink>
        <a:srgbClr val="004C76"/>
      </a:hlink>
      <a:folHlink>
        <a:srgbClr val="004C76"/>
      </a:folHlink>
    </a:clrScheme>
    <a:fontScheme name="Linguaskill">
      <a:majorFont>
        <a:latin typeface="PT Sans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636462"/>
        </a:solidFill>
        <a:ln>
          <a:noFill/>
        </a:ln>
      </a:spPr>
      <a:bodyPr anchor="ctr"/>
      <a:lstStyle>
        <a:defPPr algn="ctr" fontAlgn="auto">
          <a:spcBef>
            <a:spcPts val="0"/>
          </a:spcBef>
          <a:spcAft>
            <a:spcPts val="0"/>
          </a:spcAft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4436</TotalTime>
  <Words>25</Words>
  <Application>Microsoft Office PowerPoint</Application>
  <PresentationFormat>On-screen Show (16:9)</PresentationFormat>
  <Paragraphs>11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PT Sans</vt:lpstr>
      <vt:lpstr>PT Sans Regular</vt:lpstr>
      <vt:lpstr>Linguaskill</vt:lpstr>
      <vt:lpstr>Reading &amp; Listening Introduction</vt:lpstr>
      <vt:lpstr>Reading &amp; Listening Instructions</vt:lpstr>
      <vt:lpstr>Listening</vt:lpstr>
      <vt:lpstr>Image Choice</vt:lpstr>
      <vt:lpstr>Multiple Choice</vt:lpstr>
      <vt:lpstr>Gap-Fill</vt:lpstr>
      <vt:lpstr>Free Text</vt:lpstr>
      <vt:lpstr>Reading</vt:lpstr>
      <vt:lpstr>Writing Instructions</vt:lpstr>
      <vt:lpstr>Writing Part 1</vt:lpstr>
      <vt:lpstr>Writing Part 2</vt:lpstr>
    </vt:vector>
  </TitlesOfParts>
  <Company>Cambridge Assessment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Amy Shaw</dc:creator>
  <cp:lastModifiedBy>Olivia Abrahams</cp:lastModifiedBy>
  <cp:revision>308</cp:revision>
  <dcterms:created xsi:type="dcterms:W3CDTF">2015-12-08T08:04:54Z</dcterms:created>
  <dcterms:modified xsi:type="dcterms:W3CDTF">2018-02-05T13:56:23Z</dcterms:modified>
</cp:coreProperties>
</file>